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58" r:id="rId4"/>
    <p:sldId id="259" r:id="rId5"/>
    <p:sldId id="260" r:id="rId6"/>
    <p:sldId id="261" r:id="rId7"/>
    <p:sldId id="266" r:id="rId8"/>
    <p:sldId id="263" r:id="rId9"/>
    <p:sldId id="272" r:id="rId10"/>
    <p:sldId id="271" r:id="rId11"/>
    <p:sldId id="262" r:id="rId12"/>
    <p:sldId id="269" r:id="rId13"/>
    <p:sldId id="268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9" autoAdjust="0"/>
  </p:normalViewPr>
  <p:slideViewPr>
    <p:cSldViewPr snapToGrid="0">
      <p:cViewPr varScale="1">
        <p:scale>
          <a:sx n="77" d="100"/>
          <a:sy n="77" d="100"/>
        </p:scale>
        <p:origin x="47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9154-7263-4D38-B55F-B4D0E9E705F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302C8-7A13-4795-AC18-467E7B9B5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2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302C8-7A13-4795-AC18-467E7B9B50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9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2BDD-DC2C-4EA4-BD3B-18E261E39C3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E9BF-9315-4492-88BC-1DAB3A5F9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2BDD-DC2C-4EA4-BD3B-18E261E39C3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E9BF-9315-4492-88BC-1DAB3A5F9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6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2BDD-DC2C-4EA4-BD3B-18E261E39C3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E9BF-9315-4492-88BC-1DAB3A5F9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3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2BDD-DC2C-4EA4-BD3B-18E261E39C3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E9BF-9315-4492-88BC-1DAB3A5F9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4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2BDD-DC2C-4EA4-BD3B-18E261E39C3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E9BF-9315-4492-88BC-1DAB3A5F9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61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2BDD-DC2C-4EA4-BD3B-18E261E39C3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E9BF-9315-4492-88BC-1DAB3A5F9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8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2BDD-DC2C-4EA4-BD3B-18E261E39C3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E9BF-9315-4492-88BC-1DAB3A5F9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5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2BDD-DC2C-4EA4-BD3B-18E261E39C3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E9BF-9315-4492-88BC-1DAB3A5F9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2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2BDD-DC2C-4EA4-BD3B-18E261E39C3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E9BF-9315-4492-88BC-1DAB3A5F9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4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2BDD-DC2C-4EA4-BD3B-18E261E39C3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E9BF-9315-4492-88BC-1DAB3A5F9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2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2BDD-DC2C-4EA4-BD3B-18E261E39C3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E9BF-9315-4492-88BC-1DAB3A5F9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1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2BDD-DC2C-4EA4-BD3B-18E261E39C3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E9BF-9315-4492-88BC-1DAB3A5F9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6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200 картинок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9700" y="3105835"/>
            <a:ext cx="77343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формирования сенсорных эталонов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речи детей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3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4youngmama.ru/wp-content/uploads/e/c/7/ec71193b583cc404f5954282f703873d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84" y="1536700"/>
            <a:ext cx="7095065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работе различных видов мозаик, шнуровок, вкладышей, сборно-разборных игрушек.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4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https://coolsen.ru/wp-content/uploads/2021/10/102-20211031_185003-scaled.jpg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https://coolsen.ru/wp-content/uploads/2021/10/102-20211031_185003-scaled.jpg</a:t>
            </a:r>
            <a:endParaRPr lang="ru-RU" dirty="0"/>
          </a:p>
        </p:txBody>
      </p:sp>
      <p:pic>
        <p:nvPicPr>
          <p:cNvPr id="1026" name="Picture 2" descr="200 картинок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113"/>
            <a:ext cx="12192000" cy="71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f2.ppt-online.org/files2/slide/o/oqCvGWK6nwIi4Y2bp1h9ZxgUTL7JHmO5kdXayzrNS/slide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0"/>
            <a:ext cx="9855200" cy="639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00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https://coolsen.ru/wp-content/uploads/2021/10/102-20211031_185003-scaled.jpg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https://coolsen.ru/wp-content/uploads/2021/10/102-20211031_185003-scaled.jpg</a:t>
            </a:r>
            <a:endParaRPr lang="ru-RU" dirty="0"/>
          </a:p>
        </p:txBody>
      </p:sp>
      <p:pic>
        <p:nvPicPr>
          <p:cNvPr id="1026" name="Picture 2" descr="200 картинок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-153532"/>
            <a:ext cx="12192000" cy="71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68600" y="1028700"/>
            <a:ext cx="637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0700" y="1866900"/>
            <a:ext cx="1132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pic>
        <p:nvPicPr>
          <p:cNvPr id="9" name="Picture 2" descr="https://ogonek42.kuz-edu.ru/files/ogonek42/images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3532"/>
            <a:ext cx="830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7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https://coolsen.ru/wp-content/uploads/2021/10/102-20211031_185003-scaled.jpg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https://coolsen.ru/wp-content/uploads/2021/10/102-20211031_185003-scaled.jpg</a:t>
            </a:r>
            <a:endParaRPr lang="ru-RU" dirty="0"/>
          </a:p>
        </p:txBody>
      </p:sp>
      <p:pic>
        <p:nvPicPr>
          <p:cNvPr id="1026" name="Picture 2" descr="200 картинок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3"/>
            <a:ext cx="12192000" cy="71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68600" y="1028700"/>
            <a:ext cx="637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0700" y="1866900"/>
            <a:ext cx="1132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pic>
        <p:nvPicPr>
          <p:cNvPr id="13" name="Picture 6" descr="https://s0.slide-share.ru/s_slide/df3953136e9906a0e324c3ed399618da/ac56f29f-a7c4-4bfc-a8c4-4d4aad1d19a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1" y="0"/>
            <a:ext cx="9272059" cy="69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3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https://coolsen.ru/wp-content/uploads/2021/10/102-20211031_185003-scaled.jpg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https://coolsen.ru/wp-content/uploads/2021/10/102-20211031_185003-scaled.jpg</a:t>
            </a:r>
            <a:endParaRPr lang="ru-RU" dirty="0"/>
          </a:p>
        </p:txBody>
      </p:sp>
      <p:pic>
        <p:nvPicPr>
          <p:cNvPr id="1026" name="Picture 2" descr="200 картинок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8"/>
            <a:ext cx="12192000" cy="699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68600" y="1028700"/>
            <a:ext cx="637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0700" y="1866900"/>
            <a:ext cx="1132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3944" y="1443841"/>
            <a:ext cx="100441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упражнения, которые стимулируют сенсорное развитие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 рук, оказывают стимулирующее влияние на развитие речи, улучшают внимание, память, слуховое и зрительное восприятие, воспитывают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усидчивость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речевое развитие происходит в тесном единстве, и работу по развитию речи нельзя отрывать от работы по развитию органов чувств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РУК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4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irgizskaski.ru/wp-content/uploads/5/b/7/5b7a458821c391101040d7134ed4cb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9" y="208275"/>
            <a:ext cx="10740571" cy="6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1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https://coolsen.ru/wp-content/uploads/2021/10/102-20211031_185003-scaled.jpg</a:t>
            </a:r>
            <a:endParaRPr lang="ru-RU" dirty="0"/>
          </a:p>
        </p:txBody>
      </p:sp>
      <p:pic>
        <p:nvPicPr>
          <p:cNvPr id="1026" name="Picture 2" descr="200 картинок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351"/>
            <a:ext cx="12192000" cy="77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77257" y="377371"/>
            <a:ext cx="89262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Эталоны сенсорного развития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401" y="1122363"/>
            <a:ext cx="114372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девять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свойств цвета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пять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геометрических фигур: квадрат, треугольник, прямоугольник, круг, овал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три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величины: большой, средний, маленький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четыре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вкуса: сладкий, кислый, солёный, горький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два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температурных определения: тепло, холодно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пять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 запаха: сладкий, горький, свежий, лёгкий, тяжёлый</a:t>
            </a:r>
          </a:p>
        </p:txBody>
      </p:sp>
    </p:spTree>
    <p:extLst>
      <p:ext uri="{BB962C8B-B14F-4D97-AF65-F5344CB8AC3E}">
        <p14:creationId xmlns:p14="http://schemas.microsoft.com/office/powerpoint/2010/main" val="378918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200 картинок для презентац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113"/>
            <a:ext cx="12192000" cy="71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0400" y="1270000"/>
            <a:ext cx="11099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ребенок испытывает недостаток тактильных, слуховых, обонятельных ощущений. 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ум ребенка находится на кончиках пальцев, сказал когда-то известный педагог В. А. Сухомлинский.  Все дело в том, что в головном мозге центры, отвечающие за речь и движение пальцев рук, расположены очень близко. Развивая мелкую моторику рук, мы активизируем соседние зоны мозга, отвечающие за речь.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39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https://coolsen.ru/wp-content/uploads/2021/10/102-20211031_185003-scaled.jpg</a:t>
            </a:r>
            <a:endParaRPr lang="ru-RU" dirty="0"/>
          </a:p>
        </p:txBody>
      </p:sp>
      <p:pic>
        <p:nvPicPr>
          <p:cNvPr id="1026" name="Picture 2" descr="200 картинок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3522"/>
            <a:ext cx="12192000" cy="786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9350" y="0"/>
            <a:ext cx="98933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Существует </a:t>
            </a:r>
            <a:r>
              <a:rPr lang="ru-RU" sz="3600" b="1" dirty="0">
                <a:solidFill>
                  <a:srgbClr val="FF0000"/>
                </a:solidFill>
              </a:rPr>
              <a:t>множество способов и увлекательных игр, которые помогают улучшить развитие </a:t>
            </a:r>
            <a:r>
              <a:rPr lang="ru-RU" sz="3600" b="1" dirty="0" smtClean="0">
                <a:solidFill>
                  <a:srgbClr val="FF0000"/>
                </a:solidFill>
              </a:rPr>
              <a:t>сенсорных эталонов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4100" y="1823793"/>
            <a:ext cx="9512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Разноцветные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бельевые прищепки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Игры-шнуровки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Работа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сыпучими материалами («Сухой бассейн», рисование на подносах, выкладывание мозаики)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Работа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бумагой (аппликация, конструирование)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Работа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шнурками,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нитками, рисование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Моделирование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(счетные палочки, спички, трубочки)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Лепка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Изготовление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 из различных материалов.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9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https://coolsen.ru/wp-content/uploads/2021/10/102-20211031_185003-scaled.jpg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https://coolsen.ru/wp-content/uploads/2021/10/102-20211031_185003-scaled.jpg</a:t>
            </a:r>
            <a:endParaRPr lang="ru-RU" dirty="0"/>
          </a:p>
        </p:txBody>
      </p:sp>
      <p:pic>
        <p:nvPicPr>
          <p:cNvPr id="1026" name="Picture 2" descr="200 картинок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113"/>
            <a:ext cx="12192000" cy="71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ages.myshared.ru/31/1311430/slide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99" y="-116113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0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055" y="3594100"/>
            <a:ext cx="6193446" cy="12540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0" y="2527300"/>
            <a:ext cx="6350000" cy="364966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 descr="https://fsd.multiurok.ru/html/2022/09/15/s_6322dd3bdd1fc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13" y="157895"/>
            <a:ext cx="8065559" cy="604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fsd.multiurok.ru/html/2022/09/15/s_6322dd3bdd1fc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13" y="0"/>
            <a:ext cx="8973610" cy="673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0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https://coolsen.ru/wp-content/uploads/2021/10/102-20211031_185003-scaled.jpg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https://coolsen.ru/wp-content/uploads/2021/10/102-20211031_185003-scaled.jpg</a:t>
            </a:r>
            <a:endParaRPr lang="ru-RU" dirty="0"/>
          </a:p>
        </p:txBody>
      </p:sp>
      <p:pic>
        <p:nvPicPr>
          <p:cNvPr id="1026" name="Picture 2" descr="200 картинок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022"/>
            <a:ext cx="12192000" cy="71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68600" y="1028700"/>
            <a:ext cx="637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Шумовые коробочки</a:t>
            </a:r>
            <a:r>
              <a:rPr lang="ru-RU" sz="4000" dirty="0"/>
              <a:t>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0700" y="1866900"/>
            <a:ext cx="11328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«Шумовые коробочки» для детей дошкольного возраста. Цель игры : Учить детей различать и дифференцировать шумы,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СЛУХОВОЕ ВНИМАНИЕ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pic>
        <p:nvPicPr>
          <p:cNvPr id="10" name="Picture 2" descr="https://www.maam.ru/upload/blogs/small/detsad-103593-1643121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4" y="3645078"/>
            <a:ext cx="2982119" cy="29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www.maam.ru/upload/blogs/small/detsad-103593-16430489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40" y="3602038"/>
            <a:ext cx="2982119" cy="29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www.maam.ru/upload/blogs/small/detsad-483773-16228029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82" y="3645079"/>
            <a:ext cx="2982118" cy="298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6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7200" y="2984500"/>
            <a:ext cx="7721600" cy="5603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https://image2.slideserve.com/4331666/slide12-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47" y="-140097"/>
            <a:ext cx="9826625" cy="73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age2.slideserve.com/4331666/slide12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2303"/>
            <a:ext cx="11049000" cy="73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82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257</Words>
  <Application>Microsoft Office PowerPoint</Application>
  <PresentationFormat>Широкоэкранный</PresentationFormat>
  <Paragraphs>54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в работе различных видов мозаик, шнуровок, вкладышей, сборно-разборных игрушек.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2022-10-03T06:18:36Z</dcterms:created>
  <dcterms:modified xsi:type="dcterms:W3CDTF">2022-11-25T08:55:35Z</dcterms:modified>
</cp:coreProperties>
</file>