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9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A47CDD-D48C-4327-A5E9-64E76BB89BA3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E94E1-3A5B-44B6-900E-E6868BAD0A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p.ru/events/news/detail.php?ID=16605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24757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Лукашевская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средняя школа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208912" cy="232866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300" dirty="0"/>
              <a:t>и</a:t>
            </a:r>
            <a:r>
              <a:rPr lang="ru-RU" sz="3300" dirty="0" smtClean="0"/>
              <a:t>стория и директора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352928" cy="1368152"/>
          </a:xfrm>
        </p:spPr>
        <p:txBody>
          <a:bodyPr/>
          <a:lstStyle/>
          <a:p>
            <a:pPr algn="ctr"/>
            <a:r>
              <a:rPr lang="ru-RU" sz="3600" dirty="0" smtClean="0"/>
              <a:t>Бондаренко (</a:t>
            </a:r>
            <a:r>
              <a:rPr lang="ru-RU" sz="3600" dirty="0" err="1" smtClean="0"/>
              <a:t>Панчошина</a:t>
            </a:r>
            <a:r>
              <a:rPr lang="ru-RU" sz="3600" dirty="0" smtClean="0"/>
              <a:t>)</a:t>
            </a:r>
            <a:br>
              <a:rPr lang="ru-RU" sz="3600" dirty="0" smtClean="0"/>
            </a:br>
            <a:r>
              <a:rPr lang="ru-RU" sz="3600" dirty="0" smtClean="0"/>
              <a:t> Светлана Герасимовна</a:t>
            </a:r>
            <a:br>
              <a:rPr lang="ru-RU" sz="3600" dirty="0" smtClean="0"/>
            </a:br>
            <a:r>
              <a:rPr lang="ru-RU" sz="3600" dirty="0" smtClean="0"/>
              <a:t>1970 – 1973 г.г.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3501008"/>
            <a:ext cx="648072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Наталья\Рабочий стол\о школе\директора\Бондаренко Панчошина Светлана герасим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190810" cy="3096344"/>
          </a:xfrm>
          <a:prstGeom prst="rect">
            <a:avLst/>
          </a:prstGeom>
          <a:noFill/>
        </p:spPr>
      </p:pic>
      <p:pic>
        <p:nvPicPr>
          <p:cNvPr id="8" name="Picture 2" descr="C:\Documents and Settings\Наталья\Рабочий стол\о школе\учителя\Коллектив учителей н.70-х г.г. Панчошина Св.Герас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8019" y="2852936"/>
            <a:ext cx="601598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2743200" cy="191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628800"/>
            <a:ext cx="2743200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 descr="C:\Documents and Settings\Наталья\Рабочий стол\о школе\директора\Огнев портр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168352" cy="5006060"/>
          </a:xfrm>
          <a:prstGeom prst="rect">
            <a:avLst/>
          </a:prstGeom>
          <a:noFill/>
        </p:spPr>
      </p:pic>
      <p:pic>
        <p:nvPicPr>
          <p:cNvPr id="11267" name="Picture 3" descr="C:\Documents and Settings\Наталья\Рабочий стол\о школе\дети и мероприятия\Ульрих смотр строя и песн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4608512" cy="2614369"/>
          </a:xfrm>
          <a:prstGeom prst="rect">
            <a:avLst/>
          </a:prstGeom>
          <a:noFill/>
        </p:spPr>
      </p:pic>
      <p:pic>
        <p:nvPicPr>
          <p:cNvPr id="11268" name="Picture 4" descr="C:\Documents and Settings\Наталья\Рабочий стол\о школе\дети и мероприятия\в совхозе ССС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17032"/>
            <a:ext cx="473608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1869976" cy="2328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Наталья\Рабочий стол\о школе\директора\Редкозубов 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9"/>
            <a:ext cx="3024048" cy="4752528"/>
          </a:xfrm>
          <a:prstGeom prst="rect">
            <a:avLst/>
          </a:prstGeom>
          <a:noFill/>
        </p:spPr>
      </p:pic>
      <p:pic>
        <p:nvPicPr>
          <p:cNvPr id="8195" name="Picture 3" descr="C:\Documents and Settings\Наталья\Рабочий стол\о школе\дети и мероприятия\комсомольское собра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5111750" cy="3001143"/>
          </a:xfrm>
          <a:prstGeom prst="rect">
            <a:avLst/>
          </a:prstGeom>
          <a:noFill/>
        </p:spPr>
      </p:pic>
      <p:pic>
        <p:nvPicPr>
          <p:cNvPr id="8196" name="Picture 4" descr="C:\Documents and Settings\Наталья\Рабочий стол\о школе\дети и мероприятия\приём в пионе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068960"/>
            <a:ext cx="5428877" cy="358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03648" y="2420888"/>
            <a:ext cx="1296144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Наталья\Рабочий стол\о школе\директора\Барлутская 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096344" cy="4824536"/>
          </a:xfrm>
          <a:prstGeom prst="rect">
            <a:avLst/>
          </a:prstGeom>
          <a:noFill/>
        </p:spPr>
      </p:pic>
      <p:pic>
        <p:nvPicPr>
          <p:cNvPr id="9219" name="Picture 3" descr="C:\Documents and Settings\Наталья\Рабочий стол\о школе\учителя\Барлутская Г.В. 1 сентябр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4175646" cy="2590404"/>
          </a:xfrm>
          <a:prstGeom prst="rect">
            <a:avLst/>
          </a:prstGeom>
          <a:noFill/>
        </p:spPr>
      </p:pic>
      <p:pic>
        <p:nvPicPr>
          <p:cNvPr id="9220" name="Picture 4" descr="C:\Documents and Settings\Наталья\Рабочий стол\о школе\учителя\учителя 2003 год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140968"/>
            <a:ext cx="487082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2743200" cy="1162050"/>
          </a:xfrm>
        </p:spPr>
        <p:txBody>
          <a:bodyPr/>
          <a:lstStyle/>
          <a:p>
            <a:pPr algn="ctr"/>
            <a:r>
              <a:rPr lang="ru-RU" sz="3600" dirty="0" smtClean="0"/>
              <a:t>Ковалевский </a:t>
            </a:r>
            <a:r>
              <a:rPr lang="ru-RU" sz="3600" dirty="0" err="1" smtClean="0"/>
              <a:t>Викентий</a:t>
            </a:r>
            <a:r>
              <a:rPr lang="ru-RU" sz="3600" dirty="0" smtClean="0"/>
              <a:t> </a:t>
            </a:r>
            <a:r>
              <a:rPr lang="ru-RU" sz="3600" dirty="0" err="1" smtClean="0"/>
              <a:t>Вацлавович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2003-2009г.г.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87624" y="4149080"/>
            <a:ext cx="1080120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Наталья\Рабочий стол\о школе\директора\_Kovalevskiy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2304256" cy="3410820"/>
          </a:xfrm>
          <a:prstGeom prst="rect">
            <a:avLst/>
          </a:prstGeom>
          <a:noFill/>
        </p:spPr>
      </p:pic>
      <p:pic>
        <p:nvPicPr>
          <p:cNvPr id="10243" name="Picture 3" descr="C:\Documents and Settings\Наталья\Рабочий стол\о школе\учителя\Ковалевский 28 лет в школ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249168" cy="2438400"/>
          </a:xfrm>
          <a:prstGeom prst="rect">
            <a:avLst/>
          </a:prstGeom>
          <a:noFill/>
        </p:spPr>
      </p:pic>
      <p:pic>
        <p:nvPicPr>
          <p:cNvPr id="10244" name="Picture 4" descr="C:\Documents and Settings\Наталья\Рабочий стол\о школе\Стенд истории школы\Школьные помещения 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24944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2743200" cy="1162050"/>
          </a:xfrm>
        </p:spPr>
        <p:txBody>
          <a:bodyPr/>
          <a:lstStyle/>
          <a:p>
            <a:pPr algn="ctr"/>
            <a:r>
              <a:rPr lang="ru-RU" sz="2800" dirty="0" err="1" smtClean="0"/>
              <a:t>Монахова</a:t>
            </a:r>
            <a:r>
              <a:rPr lang="ru-RU" sz="2800" dirty="0" smtClean="0"/>
              <a:t> Ирина Анатольевна</a:t>
            </a:r>
            <a:br>
              <a:rPr lang="ru-RU" sz="2800" dirty="0" smtClean="0"/>
            </a:br>
            <a:r>
              <a:rPr lang="ru-RU" sz="2800" dirty="0" smtClean="0"/>
              <a:t>с 2009 года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204864"/>
            <a:ext cx="2592288" cy="4043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Наталья\Рабочий стол\о школе\дети и мероприятия\первый звонок Сайг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24944"/>
            <a:ext cx="4807374" cy="3627363"/>
          </a:xfrm>
          <a:prstGeom prst="rect">
            <a:avLst/>
          </a:prstGeom>
          <a:noFill/>
        </p:spPr>
      </p:pic>
      <p:pic>
        <p:nvPicPr>
          <p:cNvPr id="9" name="Picture 2" descr="C:\Documents and Settings\Наталья\Рабочий стол\о школе\дети и мероприятия\Митинг 9 Мая 2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672"/>
            <a:ext cx="4117980" cy="3096344"/>
          </a:xfrm>
          <a:prstGeom prst="rect">
            <a:avLst/>
          </a:prstGeom>
          <a:noFill/>
        </p:spPr>
      </p:pic>
      <p:pic>
        <p:nvPicPr>
          <p:cNvPr id="1026" name="Picture 2" descr="C:\Documents and Settings\Наталья\Рабочий стол\о школе\ещё старые фото\Передали учителя\Копия Монахова И.А. портр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261752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История школы продолжается…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Первое упоминание в архиве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ЛУКАШИ — деревня бывшая удельная при реке Ижоре, дворов — 32, жителей — 168; 2 лавки, водяная мельница. (</a:t>
            </a:r>
            <a:r>
              <a:rPr lang="ru-RU" dirty="0" smtClean="0">
                <a:solidFill>
                  <a:srgbClr val="FF0000"/>
                </a:solidFill>
              </a:rPr>
              <a:t>1885 год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1889 году </a:t>
            </a:r>
            <a:r>
              <a:rPr lang="ru-RU" dirty="0" smtClean="0"/>
              <a:t>в деревне открылась первая школа. Преподавала в ней «мадемуазель Телегина», которая  была выпускницей </a:t>
            </a:r>
            <a:r>
              <a:rPr lang="ru-RU" dirty="0" err="1" smtClean="0"/>
              <a:t>Колпанской</a:t>
            </a:r>
            <a:r>
              <a:rPr lang="ru-RU" dirty="0" smtClean="0"/>
              <a:t> семинарии (</a:t>
            </a:r>
            <a:r>
              <a:rPr lang="ru-RU" u="sng" dirty="0" smtClean="0">
                <a:hlinkClick r:id="rId2"/>
              </a:rPr>
              <a:t>http://www.gup.ru/events/news/…</a:t>
            </a:r>
            <a:r>
              <a:rPr lang="ru-RU" u="sng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Школа на русском языке- 1936 год</a:t>
            </a:r>
            <a:endParaRPr lang="ru-RU" sz="4400" dirty="0"/>
          </a:p>
        </p:txBody>
      </p:sp>
      <p:pic>
        <p:nvPicPr>
          <p:cNvPr id="1026" name="Picture 2" descr="C:\Documents and Settings\Наталья\Рабочий стол\о школе\директора\Финне Я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6443470" cy="42484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276872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</a:rPr>
              <a:t>Директор довоенной школы – семилетки – </a:t>
            </a:r>
            <a:r>
              <a:rPr lang="ru-RU" sz="2400" b="1" dirty="0" smtClean="0">
                <a:solidFill>
                  <a:srgbClr val="0066FF"/>
                </a:solidFill>
              </a:rPr>
              <a:t>Финне Яков Иванович</a:t>
            </a:r>
            <a:r>
              <a:rPr lang="ru-RU" b="1" dirty="0" smtClean="0">
                <a:solidFill>
                  <a:srgbClr val="0066FF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66FF"/>
                </a:solidFill>
              </a:rPr>
              <a:t>(в центре)</a:t>
            </a:r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09329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Педагогический коллектив конца 30-х годов с колхозниками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При отступлении советских войск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  в 1941 году деревянная школа - семилетка сгорела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Work\Картинки\Черно-белые\Лукаши Завод и посёлок\Жители\Румянцева 2\Кртинки\спас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95313"/>
            <a:ext cx="8209909" cy="62626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В 1941 – 1951 г.г.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 в Лукашах школы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не было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Первый послевоенный учитель</a:t>
            </a:r>
            <a:endParaRPr lang="ru-RU" sz="4800" dirty="0"/>
          </a:p>
        </p:txBody>
      </p:sp>
      <p:pic>
        <p:nvPicPr>
          <p:cNvPr id="3076" name="Picture 4" descr="C:\Documents and Settings\Наталья\Рабочий стол\о школе\директора\Румянцева портр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556792"/>
            <a:ext cx="1688592" cy="2200656"/>
          </a:xfrm>
          <a:prstGeom prst="rect">
            <a:avLst/>
          </a:prstGeom>
          <a:noFill/>
        </p:spPr>
      </p:pic>
      <p:pic>
        <p:nvPicPr>
          <p:cNvPr id="3074" name="Picture 2" descr="C:\Documents and Settings\Наталья\Рабочий стол\о школе\1 школ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048" y="1556792"/>
            <a:ext cx="3296127" cy="2232248"/>
          </a:xfrm>
          <a:prstGeom prst="rect">
            <a:avLst/>
          </a:prstGeom>
          <a:noFill/>
        </p:spPr>
      </p:pic>
      <p:pic>
        <p:nvPicPr>
          <p:cNvPr id="3075" name="Picture 3" descr="C:\Documents and Settings\Наталья\Рабочий стол\о школе\2-яшк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05064"/>
            <a:ext cx="3312368" cy="2593522"/>
          </a:xfrm>
          <a:prstGeom prst="rect">
            <a:avLst/>
          </a:prstGeom>
          <a:noFill/>
        </p:spPr>
      </p:pic>
      <p:pic>
        <p:nvPicPr>
          <p:cNvPr id="3078" name="Picture 6" descr="C:\Documents and Settings\Наталья\Рабочий стол\о школе\директора\Румянцева последний выпус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336107" cy="26796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1700808"/>
            <a:ext cx="3024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Заведующая школой</a:t>
            </a:r>
          </a:p>
          <a:p>
            <a:pPr algn="ctr"/>
            <a:r>
              <a:rPr lang="ru-RU" sz="2800" b="1" dirty="0" smtClean="0">
                <a:solidFill>
                  <a:srgbClr val="0066FF"/>
                </a:solidFill>
              </a:rPr>
              <a:t>Румянцева Анна Александровна</a:t>
            </a:r>
            <a:endParaRPr lang="ru-RU" sz="2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352"/>
            <a:ext cx="3177480" cy="2266576"/>
          </a:xfrm>
        </p:spPr>
        <p:txBody>
          <a:bodyPr/>
          <a:lstStyle/>
          <a:p>
            <a:pPr algn="ctr"/>
            <a:r>
              <a:rPr lang="ru-RU" sz="3600" dirty="0" smtClean="0"/>
              <a:t>Железнова Татьяна </a:t>
            </a:r>
            <a:r>
              <a:rPr lang="ru-RU" sz="3600" dirty="0" err="1" smtClean="0"/>
              <a:t>Мироновна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1961-1962г.г.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15616" y="3356992"/>
            <a:ext cx="1318515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Наталья\Рабочий стол\о школе\директора\Железнова Татьяна Мирон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20325"/>
            <a:ext cx="2254619" cy="3096344"/>
          </a:xfrm>
          <a:prstGeom prst="rect">
            <a:avLst/>
          </a:prstGeom>
          <a:noFill/>
        </p:spPr>
      </p:pic>
      <p:pic>
        <p:nvPicPr>
          <p:cNvPr id="6147" name="Picture 3" descr="C:\Documents and Settings\Наталья\Рабочий стол\о школе\Фото Хекканен Н.М. Её бра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376" y="3018922"/>
            <a:ext cx="5616624" cy="3839078"/>
          </a:xfrm>
          <a:prstGeom prst="rect">
            <a:avLst/>
          </a:prstGeom>
          <a:noFill/>
        </p:spPr>
      </p:pic>
      <p:pic>
        <p:nvPicPr>
          <p:cNvPr id="1026" name="Picture 2" descr="D:\Мои Документы\Work\Картинки\Черно-белые\Лукаши Завод и посёлок\Лукашевский завод\Виды Лукашей 1\дерев двухэт дом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0648"/>
            <a:ext cx="3374314" cy="253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Современное здание школы построено в  1964 году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2276872"/>
            <a:ext cx="2743200" cy="3971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Наталья\Рабочий стол\о школе\здание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6264696" cy="4701036"/>
          </a:xfrm>
          <a:prstGeom prst="rect">
            <a:avLst/>
          </a:prstGeom>
          <a:noFill/>
        </p:spPr>
      </p:pic>
      <p:pic>
        <p:nvPicPr>
          <p:cNvPr id="5123" name="Picture 3" descr="C:\Documents and Settings\Наталья\Рабочий стол\о школе\директора\Галюгин портр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027363" cy="474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 1967г.  школа стала средней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15616" y="2996952"/>
            <a:ext cx="1728192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Наталья\Рабочий стол\о школе\1 сент 1964 в новую школу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24944"/>
            <a:ext cx="5111750" cy="3648463"/>
          </a:xfrm>
          <a:prstGeom prst="rect">
            <a:avLst/>
          </a:prstGeom>
          <a:noFill/>
        </p:spPr>
      </p:pic>
      <p:pic>
        <p:nvPicPr>
          <p:cNvPr id="4099" name="Picture 3" descr="C:\Documents and Settings\Наталья\Рабочий стол\о школе\директора\Пулькин портр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990850" cy="4730750"/>
          </a:xfrm>
          <a:prstGeom prst="rect">
            <a:avLst/>
          </a:prstGeom>
          <a:noFill/>
        </p:spPr>
      </p:pic>
      <p:pic>
        <p:nvPicPr>
          <p:cNvPr id="4100" name="Picture 4" descr="C:\Documents and Settings\Наталья\Рабочий стол\о школе\дети и мероприятия\На шк крыльце с Кач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20688"/>
            <a:ext cx="5327650" cy="269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145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Лукашевская средняя школа </vt:lpstr>
      <vt:lpstr> Первое упоминание в архиве</vt:lpstr>
      <vt:lpstr>Школа на русском языке- 1936 год</vt:lpstr>
      <vt:lpstr>Презентация PowerPoint</vt:lpstr>
      <vt:lpstr>Презентация PowerPoint</vt:lpstr>
      <vt:lpstr>Первый послевоенный учитель</vt:lpstr>
      <vt:lpstr>Железнова Татьяна Мироновна 1961-1962г.г.</vt:lpstr>
      <vt:lpstr>   Современное здание школы построено в  1964 году</vt:lpstr>
      <vt:lpstr>с 1967г.  школа стала средней</vt:lpstr>
      <vt:lpstr>Бондаренко (Панчошина)  Светлана Герасимовна 1970 – 1973 г.г.</vt:lpstr>
      <vt:lpstr>Презентация PowerPoint</vt:lpstr>
      <vt:lpstr>Презентация PowerPoint</vt:lpstr>
      <vt:lpstr>Презентация PowerPoint</vt:lpstr>
      <vt:lpstr>Ковалевский Викентий Вацлавович 2003-2009г.г.</vt:lpstr>
      <vt:lpstr>Монахова Ирина Анатольевна с 2009 года</vt:lpstr>
      <vt:lpstr>История школы продолжается…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«Лукашевская средняя общеобразовательная школа»</dc:title>
  <dc:creator>Владелец</dc:creator>
  <cp:lastModifiedBy>дом</cp:lastModifiedBy>
  <cp:revision>33</cp:revision>
  <dcterms:created xsi:type="dcterms:W3CDTF">2014-03-10T11:25:01Z</dcterms:created>
  <dcterms:modified xsi:type="dcterms:W3CDTF">2018-11-23T18:44:35Z</dcterms:modified>
</cp:coreProperties>
</file>