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265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3B6FC-4635-400D-8DA9-73B01EC6596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5DD9C-C01D-44DA-93B4-E502935AC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создание условий для повышения качества освоения образовательных стандартов в условиях реализации</a:t>
            </a:r>
            <a:r>
              <a:rPr lang="ru-RU" baseline="0" dirty="0" smtClean="0"/>
              <a:t> закона «Об образовании в Российской Федерации». </a:t>
            </a:r>
          </a:p>
          <a:p>
            <a:r>
              <a:rPr lang="ru-RU" baseline="0" dirty="0" smtClean="0"/>
              <a:t>Задачи:  </a:t>
            </a:r>
          </a:p>
          <a:p>
            <a:r>
              <a:rPr lang="ru-RU" baseline="0" dirty="0" smtClean="0"/>
              <a:t> - формирование </a:t>
            </a:r>
            <a:r>
              <a:rPr lang="ru-RU" baseline="0" dirty="0" err="1" smtClean="0"/>
              <a:t>компетентностного</a:t>
            </a:r>
            <a:r>
              <a:rPr lang="ru-RU" baseline="0" dirty="0" smtClean="0"/>
              <a:t> подхода в приобретении </a:t>
            </a:r>
            <a:r>
              <a:rPr lang="ru-RU" baseline="0" dirty="0" err="1" smtClean="0"/>
              <a:t>общеучебных</a:t>
            </a:r>
            <a:r>
              <a:rPr lang="ru-RU" baseline="0" dirty="0" smtClean="0"/>
              <a:t> навыков обучающихся</a:t>
            </a:r>
          </a:p>
          <a:p>
            <a:r>
              <a:rPr lang="ru-RU" baseline="0" dirty="0" smtClean="0"/>
              <a:t> - разностороннее развитие детей; их познавательных интересов, творческих способностей</a:t>
            </a:r>
          </a:p>
          <a:p>
            <a:r>
              <a:rPr lang="ru-RU" baseline="0" dirty="0" smtClean="0"/>
              <a:t> - дальнейшая информатизация образовательного процесса и совершенствование педагогического мастерства</a:t>
            </a:r>
          </a:p>
          <a:p>
            <a:r>
              <a:rPr lang="ru-RU" baseline="0" dirty="0" smtClean="0"/>
              <a:t> -повышение уровня профессиональных компетентностей педагогов</a:t>
            </a:r>
          </a:p>
          <a:p>
            <a:r>
              <a:rPr lang="ru-RU" baseline="0" dirty="0" smtClean="0"/>
              <a:t> - совершенствование форм работы с одаренными детьми, расширение зоны проектной деятельности</a:t>
            </a:r>
          </a:p>
          <a:p>
            <a:r>
              <a:rPr lang="ru-RU" baseline="0" dirty="0" smtClean="0"/>
              <a:t> - организация работы по подготовке к ЕГЭ и ГИА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DD9C-C01D-44DA-93B4-E502935AC7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</a:t>
            </a:r>
            <a:r>
              <a:rPr lang="en-US" baseline="0" dirty="0" smtClean="0"/>
              <a:t> </a:t>
            </a:r>
            <a:r>
              <a:rPr lang="ru-RU" baseline="0" dirty="0" smtClean="0"/>
              <a:t>тур: 1. </a:t>
            </a:r>
            <a:r>
              <a:rPr lang="ru-RU" baseline="0" dirty="0" err="1" smtClean="0"/>
              <a:t>Гайшинец</a:t>
            </a:r>
            <a:r>
              <a:rPr lang="ru-RU" baseline="0" dirty="0" smtClean="0"/>
              <a:t> Евгения</a:t>
            </a:r>
          </a:p>
          <a:p>
            <a:r>
              <a:rPr lang="ru-RU" baseline="0" dirty="0" smtClean="0"/>
              <a:t>          2. </a:t>
            </a:r>
            <a:r>
              <a:rPr lang="ru-RU" baseline="0" dirty="0" err="1" smtClean="0"/>
              <a:t>Гуряева</a:t>
            </a:r>
            <a:r>
              <a:rPr lang="ru-RU" baseline="0" dirty="0" smtClean="0"/>
              <a:t> Антонина</a:t>
            </a:r>
          </a:p>
          <a:p>
            <a:r>
              <a:rPr lang="ru-RU" baseline="0" dirty="0" smtClean="0"/>
              <a:t>          3. Тепляков Никита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DD9C-C01D-44DA-93B4-E502935AC7F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проектов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DD9C-C01D-44DA-93B4-E502935AC7F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</a:t>
            </a:r>
            <a:r>
              <a:rPr lang="en-US" baseline="0" dirty="0" smtClean="0"/>
              <a:t> </a:t>
            </a:r>
            <a:r>
              <a:rPr lang="ru-RU" baseline="0" dirty="0" smtClean="0"/>
              <a:t>место-9а класс: Кожевникова Светлана, Розова Маргарита, </a:t>
            </a:r>
            <a:r>
              <a:rPr lang="ru-RU" baseline="0" dirty="0" err="1" smtClean="0"/>
              <a:t>Цеханчук</a:t>
            </a:r>
            <a:r>
              <a:rPr lang="ru-RU" baseline="0" dirty="0" smtClean="0"/>
              <a:t> Юлия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DD9C-C01D-44DA-93B4-E502935AC7F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Васьковская Дарья Викторовна.</a:t>
            </a:r>
          </a:p>
          <a:p>
            <a:r>
              <a:rPr lang="ru-RU" dirty="0" smtClean="0"/>
              <a:t>В течение года проведена большая работа по повышению мастерства.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DD9C-C01D-44DA-93B4-E502935AC7F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с увлечением поем, рассказываем стихи и готовим сценки.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DD9C-C01D-44DA-93B4-E502935AC7F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учебной мотивации на уроках английского языка путем использования различных форм внеурочной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DD9C-C01D-44DA-93B4-E502935AC7F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9E12EF-7445-431B-AB3A-C9F1F132A3EC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2A4DE4-6ABE-4704-8E02-6FB1B734A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Social\&#1056;&#1072;&#1073;&#1086;&#1095;&#1080;&#1081;%20&#1089;&#1090;&#1086;&#1083;\&#1076;&#1083;&#1103;%20&#1087;&#1088;&#1077;&#1079;&#1077;&#1085;&#1090;&#1072;&#1094;&#1080;&#1080;\Taylor_Swift-Ours(vmusice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Коммунарская средняя общеобразовательная школа №1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Documents and Settings\Social\Рабочий стол\для презентации\IMG_3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85584" y="-4779912"/>
            <a:ext cx="2700000" cy="1800000"/>
          </a:xfrm>
          <a:prstGeom prst="rect">
            <a:avLst/>
          </a:prstGeom>
          <a:noFill/>
        </p:spPr>
      </p:pic>
      <p:pic>
        <p:nvPicPr>
          <p:cNvPr id="1029" name="Picture 5" descr="C:\Documents and Settings\Social\Рабочий стол\для презентации\foto_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7853856" cy="1963464"/>
          </a:xfrm>
          <a:prstGeom prst="rect">
            <a:avLst/>
          </a:prstGeom>
          <a:noFill/>
        </p:spPr>
      </p:pic>
      <p:pic>
        <p:nvPicPr>
          <p:cNvPr id="8" name="Taylor_Swift-Ours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684584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Научно-исследовательская конференция</a:t>
            </a:r>
            <a:endParaRPr lang="ru-RU" dirty="0"/>
          </a:p>
        </p:txBody>
      </p:sp>
      <p:pic>
        <p:nvPicPr>
          <p:cNvPr id="4" name="Содержимое 3" descr="Конференция 2014 0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556792"/>
            <a:ext cx="6034616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628800"/>
            <a:ext cx="2411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III </a:t>
            </a:r>
            <a:r>
              <a:rPr lang="ru-RU" sz="2800" b="1" dirty="0" smtClean="0"/>
              <a:t>место</a:t>
            </a:r>
            <a:r>
              <a:rPr lang="ru-RU" sz="2800" dirty="0" smtClean="0"/>
              <a:t>-</a:t>
            </a:r>
          </a:p>
          <a:p>
            <a:r>
              <a:rPr lang="ru-RU" sz="2800" dirty="0" smtClean="0"/>
              <a:t>9а класс: Кожевникова Светлана, Розова Маргарита, </a:t>
            </a:r>
            <a:r>
              <a:rPr lang="ru-RU" sz="2800" dirty="0" err="1" smtClean="0"/>
              <a:t>Цеханчук</a:t>
            </a:r>
            <a:r>
              <a:rPr lang="ru-RU" sz="2800" dirty="0" smtClean="0"/>
              <a:t> Юлия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Молодой специалист</a:t>
            </a:r>
            <a:endParaRPr lang="ru-RU" dirty="0"/>
          </a:p>
        </p:txBody>
      </p:sp>
      <p:pic>
        <p:nvPicPr>
          <p:cNvPr id="4" name="Содержимое 3" descr="фотограф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484784"/>
            <a:ext cx="5766810" cy="4307309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2592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Васьковская Дарья Викторовна.</a:t>
            </a:r>
          </a:p>
          <a:p>
            <a:r>
              <a:rPr lang="ru-RU" sz="2800" dirty="0" smtClean="0"/>
              <a:t>В течение года проведена большая работа по повышению мастерства.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Драмкружок</a:t>
            </a:r>
            <a:endParaRPr lang="ru-RU" dirty="0"/>
          </a:p>
        </p:txBody>
      </p:sp>
      <p:pic>
        <p:nvPicPr>
          <p:cNvPr id="4" name="Содержимое 3" descr="1a518a28835f455fa910b053ade52df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556792"/>
            <a:ext cx="5834809" cy="4356786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2592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Мы с увлечением поём, рассказываем стихи и готовим сценки.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Семинар: открытый урок</a:t>
            </a:r>
            <a:endParaRPr lang="ru-RU" dirty="0"/>
          </a:p>
        </p:txBody>
      </p:sp>
      <p:pic>
        <p:nvPicPr>
          <p:cNvPr id="5" name="Содержимое 4" descr="19122012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05064"/>
            <a:ext cx="4191000" cy="2357975"/>
          </a:xfrm>
        </p:spPr>
      </p:pic>
      <p:pic>
        <p:nvPicPr>
          <p:cNvPr id="6" name="Содержимое 5" descr="19122012 (2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93131" y="1600200"/>
            <a:ext cx="2653538" cy="4724400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155679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Формирование учебной мотивации на уроках английского языка путем использования различных форм внеурочной деятельности.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149080"/>
            <a:ext cx="5904656" cy="59429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ногу со временем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229200"/>
            <a:ext cx="8007424" cy="7683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Мы размещаем свои работы на сайте </a:t>
            </a:r>
            <a:r>
              <a:rPr lang="en-US" sz="2800" dirty="0" smtClean="0"/>
              <a:t>www.openclass.ru</a:t>
            </a:r>
            <a:endParaRPr lang="ru-RU" sz="2800" dirty="0"/>
          </a:p>
        </p:txBody>
      </p:sp>
      <p:pic>
        <p:nvPicPr>
          <p:cNvPr id="1026" name="Picture 2" descr="Главная стра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881489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рабочие будни</a:t>
            </a:r>
            <a:endParaRPr lang="ru-RU" dirty="0"/>
          </a:p>
        </p:txBody>
      </p:sp>
      <p:pic>
        <p:nvPicPr>
          <p:cNvPr id="4" name="Содержимое 3" descr="IMG_3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рабочие будни</a:t>
            </a:r>
            <a:endParaRPr lang="ru-RU" dirty="0"/>
          </a:p>
        </p:txBody>
      </p:sp>
      <p:pic>
        <p:nvPicPr>
          <p:cNvPr id="5" name="Содержимое 4" descr="IMG_31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91000" cy="2794000"/>
          </a:xfrm>
        </p:spPr>
      </p:pic>
      <p:pic>
        <p:nvPicPr>
          <p:cNvPr id="6" name="Содержимое 5" descr="IMG_13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429000"/>
            <a:ext cx="43434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79549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182" b="2218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861048"/>
            <a:ext cx="5867400" cy="5222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Благодарность!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295456" cy="99212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Выражаем благодарность Андрею Павловичу </a:t>
            </a:r>
            <a:r>
              <a:rPr lang="ru-RU" sz="2400" dirty="0" err="1" smtClean="0"/>
              <a:t>Кордочкину</a:t>
            </a:r>
            <a:r>
              <a:rPr lang="ru-RU" sz="2400" dirty="0" smtClean="0"/>
              <a:t> за помощь в создании презентации!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458200" cy="790327"/>
          </a:xfrm>
        </p:spPr>
        <p:txBody>
          <a:bodyPr/>
          <a:lstStyle/>
          <a:p>
            <a:r>
              <a:rPr lang="ru-RU" dirty="0" smtClean="0"/>
              <a:t>МО учителей 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2987824" cy="46085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Состав: </a:t>
            </a:r>
          </a:p>
          <a:p>
            <a:pPr marL="342900" indent="-342900">
              <a:buAutoNum type="arabicPeriod"/>
              <a:defRPr/>
            </a:pPr>
            <a:r>
              <a:rPr lang="ru-RU" dirty="0" err="1" smtClean="0"/>
              <a:t>Главатских</a:t>
            </a:r>
            <a:r>
              <a:rPr lang="ru-RU" dirty="0" smtClean="0"/>
              <a:t> Галина Леонидовна – высшее, стаж-30 лет, </a:t>
            </a:r>
            <a:r>
              <a:rPr lang="en-US" dirty="0" smtClean="0"/>
              <a:t>I</a:t>
            </a:r>
            <a:r>
              <a:rPr lang="ru-RU" dirty="0" smtClean="0"/>
              <a:t> квалификационная категория. 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/>
              <a:t> Сучкова Ольга Викторовна - высшее, стаж 5 лет. 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/>
              <a:t> Васьковская Дарья Викторовна - высшее, стаж 2 года. </a:t>
            </a:r>
          </a:p>
          <a:p>
            <a:endParaRPr lang="ru-RU" dirty="0"/>
          </a:p>
        </p:txBody>
      </p:sp>
      <p:pic>
        <p:nvPicPr>
          <p:cNvPr id="5" name="Рисунок 4" descr="IMG_31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68216" y="1925216"/>
            <a:ext cx="6049346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Цель и задачи на 2013-2014 </a:t>
            </a:r>
            <a:r>
              <a:rPr lang="ru-RU" dirty="0" err="1" smtClean="0"/>
              <a:t>уч</a:t>
            </a:r>
            <a:r>
              <a:rPr lang="ru-RU" dirty="0" smtClean="0"/>
              <a:t>. Год.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создание условий для повышения качества освоения образовательных стандартов в условиях реализации</a:t>
            </a:r>
            <a:r>
              <a:rPr lang="ru-RU" baseline="0" dirty="0" smtClean="0"/>
              <a:t> закона «Об образовании в Российской Федерации».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08920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aseline="0" dirty="0" smtClean="0"/>
              <a:t>Задачи:  </a:t>
            </a:r>
          </a:p>
          <a:p>
            <a:r>
              <a:rPr lang="ru-RU" baseline="0" dirty="0" smtClean="0"/>
              <a:t> - формирование </a:t>
            </a:r>
            <a:r>
              <a:rPr lang="ru-RU" baseline="0" dirty="0" err="1" smtClean="0"/>
              <a:t>компетентностного</a:t>
            </a:r>
            <a:r>
              <a:rPr lang="ru-RU" baseline="0" dirty="0" smtClean="0"/>
              <a:t> подхода в приобретении </a:t>
            </a:r>
            <a:r>
              <a:rPr lang="ru-RU" baseline="0" dirty="0" err="1" smtClean="0"/>
              <a:t>общеучебных</a:t>
            </a:r>
            <a:r>
              <a:rPr lang="ru-RU" baseline="0" dirty="0" smtClean="0"/>
              <a:t> навыков обучающихся</a:t>
            </a:r>
          </a:p>
          <a:p>
            <a:r>
              <a:rPr lang="ru-RU" baseline="0" dirty="0" smtClean="0"/>
              <a:t> - разностороннее развитие детей; их познавательных интересов, творческих способностей</a:t>
            </a:r>
          </a:p>
          <a:p>
            <a:r>
              <a:rPr lang="ru-RU" baseline="0" dirty="0" smtClean="0"/>
              <a:t> - дальнейшая информатизация образовательного процесса и совершенствование педагогического мастерства</a:t>
            </a:r>
          </a:p>
          <a:p>
            <a:r>
              <a:rPr lang="ru-RU" baseline="0" dirty="0" smtClean="0"/>
              <a:t> -повышение уровня профессиональных компетентностей педагогов</a:t>
            </a:r>
          </a:p>
          <a:p>
            <a:r>
              <a:rPr lang="ru-RU" baseline="0" dirty="0" smtClean="0"/>
              <a:t> - совершенствование форм работы с одаренными детьми, расширение зоны проектной деятельности</a:t>
            </a:r>
          </a:p>
          <a:p>
            <a:r>
              <a:rPr lang="ru-RU" baseline="0" dirty="0" smtClean="0"/>
              <a:t> - организация работы по подготовке к ЕГЭ и ГИА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1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2212848" cy="199491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Реализация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Повышение квалификации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Курсы</a:t>
            </a:r>
            <a:endParaRPr lang="ru-RU" dirty="0"/>
          </a:p>
        </p:txBody>
      </p:sp>
      <p:pic>
        <p:nvPicPr>
          <p:cNvPr id="5" name="Содержимое 4" descr="IMG_31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834" y="1600200"/>
            <a:ext cx="4036931" cy="4724400"/>
          </a:xfrm>
        </p:spPr>
      </p:pic>
      <p:pic>
        <p:nvPicPr>
          <p:cNvPr id="6" name="Содержимое 5" descr="IMG_32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5100" y="1600200"/>
            <a:ext cx="3149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Удостоверение</a:t>
            </a:r>
            <a:endParaRPr lang="ru-RU" dirty="0"/>
          </a:p>
        </p:txBody>
      </p:sp>
      <p:pic>
        <p:nvPicPr>
          <p:cNvPr id="4" name="Содержимое 3" descr="IMG_3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Олимпиада по английскому языку</a:t>
            </a:r>
            <a:endParaRPr lang="ru-RU" dirty="0"/>
          </a:p>
        </p:txBody>
      </p:sp>
      <p:pic>
        <p:nvPicPr>
          <p:cNvPr id="4" name="Содержимое 3" descr="IMG_32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366538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2411760" y="1988840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</a:t>
            </a:r>
            <a:r>
              <a:rPr lang="ru-RU" sz="4000" dirty="0" smtClean="0"/>
              <a:t> тур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73016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II</a:t>
            </a:r>
            <a:r>
              <a:rPr lang="en-US" sz="2800" baseline="0" dirty="0" smtClean="0"/>
              <a:t> </a:t>
            </a:r>
            <a:r>
              <a:rPr lang="ru-RU" sz="2800" baseline="0" dirty="0" smtClean="0"/>
              <a:t>тур: </a:t>
            </a:r>
          </a:p>
          <a:p>
            <a:r>
              <a:rPr lang="ru-RU" sz="2800" baseline="0" dirty="0" smtClean="0"/>
              <a:t>1. </a:t>
            </a:r>
            <a:r>
              <a:rPr lang="ru-RU" sz="2800" baseline="0" dirty="0" err="1" smtClean="0"/>
              <a:t>Гайшинец</a:t>
            </a:r>
            <a:r>
              <a:rPr lang="ru-RU" sz="2800" baseline="0" dirty="0" smtClean="0"/>
              <a:t> Евгения</a:t>
            </a:r>
          </a:p>
          <a:p>
            <a:r>
              <a:rPr lang="ru-RU" sz="2800" baseline="0" dirty="0" smtClean="0"/>
              <a:t>2. </a:t>
            </a:r>
            <a:r>
              <a:rPr lang="ru-RU" sz="2800" baseline="0" dirty="0" err="1" smtClean="0"/>
              <a:t>Гуряева</a:t>
            </a:r>
            <a:r>
              <a:rPr lang="ru-RU" sz="2800" baseline="0" dirty="0" smtClean="0"/>
              <a:t> Антонина</a:t>
            </a:r>
          </a:p>
          <a:p>
            <a:r>
              <a:rPr lang="ru-RU" sz="2800" baseline="0" dirty="0" smtClean="0"/>
              <a:t>3. Тепляков Никита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2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29" b="5829"/>
          <a:stretch>
            <a:fillRect/>
          </a:stretch>
        </p:blipFill>
        <p:spPr>
          <a:xfrm>
            <a:off x="3707904" y="1916832"/>
            <a:ext cx="50292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5867400" cy="5222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British Bulldog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556792"/>
            <a:ext cx="3635896" cy="504056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/>
              <a:t>Место в районе: </a:t>
            </a:r>
          </a:p>
          <a:p>
            <a:r>
              <a:rPr lang="ru-RU" sz="2600" dirty="0" err="1" smtClean="0"/>
              <a:t>Николайчук</a:t>
            </a:r>
            <a:r>
              <a:rPr lang="ru-RU" sz="2600" dirty="0" smtClean="0"/>
              <a:t> Сергей,</a:t>
            </a:r>
          </a:p>
          <a:p>
            <a:r>
              <a:rPr lang="ru-RU" sz="2600" dirty="0" smtClean="0"/>
              <a:t>8 класс -1 место</a:t>
            </a:r>
          </a:p>
          <a:p>
            <a:r>
              <a:rPr lang="ru-RU" sz="2600" dirty="0" err="1" smtClean="0"/>
              <a:t>Бузмакова</a:t>
            </a:r>
            <a:r>
              <a:rPr lang="ru-RU" sz="2600" dirty="0" smtClean="0"/>
              <a:t> Анастасия,</a:t>
            </a:r>
          </a:p>
          <a:p>
            <a:r>
              <a:rPr lang="ru-RU" sz="2600" dirty="0" smtClean="0"/>
              <a:t>8 класс - 1 место</a:t>
            </a:r>
          </a:p>
          <a:p>
            <a:r>
              <a:rPr lang="ru-RU" sz="2600" dirty="0" smtClean="0"/>
              <a:t>Баринова Алена,</a:t>
            </a:r>
          </a:p>
          <a:p>
            <a:r>
              <a:rPr lang="ru-RU" sz="2600" dirty="0" smtClean="0"/>
              <a:t>8 класс – 3 место</a:t>
            </a:r>
          </a:p>
          <a:p>
            <a:r>
              <a:rPr lang="ru-RU" sz="2600" dirty="0" err="1" smtClean="0"/>
              <a:t>Сюняева</a:t>
            </a:r>
            <a:r>
              <a:rPr lang="ru-RU" sz="2600" dirty="0" smtClean="0"/>
              <a:t> </a:t>
            </a:r>
            <a:r>
              <a:rPr lang="ru-RU" sz="2600" dirty="0" err="1" smtClean="0"/>
              <a:t>Эльмира</a:t>
            </a:r>
            <a:r>
              <a:rPr lang="ru-RU" sz="2600" dirty="0" smtClean="0"/>
              <a:t>, </a:t>
            </a:r>
          </a:p>
          <a:p>
            <a:r>
              <a:rPr lang="ru-RU" sz="2600" dirty="0" smtClean="0"/>
              <a:t>11 класс-2 место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Неделя английского языка</a:t>
            </a:r>
            <a:endParaRPr lang="ru-RU" dirty="0"/>
          </a:p>
        </p:txBody>
      </p:sp>
      <p:pic>
        <p:nvPicPr>
          <p:cNvPr id="4" name="Содержимое 3" descr="726808a7dfe74410b42fec65df85de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988840"/>
            <a:ext cx="577152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412776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Конкурс проектов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461</Words>
  <Application>Microsoft Office PowerPoint</Application>
  <PresentationFormat>Экран (4:3)</PresentationFormat>
  <Paragraphs>77</Paragraphs>
  <Slides>17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Коммунарская средняя общеобразовательная школа №1</vt:lpstr>
      <vt:lpstr>МО учителей английского языка</vt:lpstr>
      <vt:lpstr>Цель и задачи на 2013-2014 уч. Год.</vt:lpstr>
      <vt:lpstr>Реализация</vt:lpstr>
      <vt:lpstr>Курсы</vt:lpstr>
      <vt:lpstr>Удостоверение</vt:lpstr>
      <vt:lpstr>Олимпиада по английскому языку</vt:lpstr>
      <vt:lpstr>British Bulldog</vt:lpstr>
      <vt:lpstr>Неделя английского языка</vt:lpstr>
      <vt:lpstr>Научно-исследовательская конференция</vt:lpstr>
      <vt:lpstr>Молодой специалист</vt:lpstr>
      <vt:lpstr>Драмкружок</vt:lpstr>
      <vt:lpstr>Семинар: открытый урок</vt:lpstr>
      <vt:lpstr>В ногу со временем</vt:lpstr>
      <vt:lpstr>Наши рабочие будни</vt:lpstr>
      <vt:lpstr>Наши рабочие будни</vt:lpstr>
      <vt:lpstr>Благодарность!</vt:lpstr>
    </vt:vector>
  </TitlesOfParts>
  <Company>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учителей английского языка.</dc:title>
  <dc:creator>Social</dc:creator>
  <cp:lastModifiedBy>Social</cp:lastModifiedBy>
  <cp:revision>16</cp:revision>
  <dcterms:created xsi:type="dcterms:W3CDTF">2014-05-24T05:21:07Z</dcterms:created>
  <dcterms:modified xsi:type="dcterms:W3CDTF">2014-05-27T08:51:22Z</dcterms:modified>
</cp:coreProperties>
</file>