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2" r:id="rId6"/>
    <p:sldId id="273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BD06F-0975-4882-B7A1-9966DC4F01F8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90C22-A1D9-4531-9320-0CE7FB4FE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578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90C22-A1D9-4531-9320-0CE7FB4FE7E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388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6915-C017-4DE8-8253-C036301FC3B2}" type="datetime1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Соколова Е.В. учитель географии МБОУ "Гатчинская СОШ №8. Центр образования" руководитель РМО учителей географии ГМР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D3214-5337-440E-81A3-AEA47412F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116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AFCE-1392-421A-AE20-7BE24A18B620}" type="datetime1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Соколова Е.В. учитель географии МБОУ "Гатчинская СОШ №8. Центр образования" руководитель РМО учителей географии ГМР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D3214-5337-440E-81A3-AEA47412F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608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BFA7-651C-4B23-8B38-B47A7A9C17E1}" type="datetime1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Соколова Е.В. учитель географии МБОУ "Гатчинская СОШ №8. Центр образования" руководитель РМО учителей географии ГМР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D3214-5337-440E-81A3-AEA47412F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50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FB04-1072-447E-A2C9-6C1E9635BF85}" type="datetime1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Соколова Е.В. учитель географии МБОУ "Гатчинская СОШ №8. Центр образования" руководитель РМО учителей географии ГМР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D3214-5337-440E-81A3-AEA47412F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5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3142-4293-41C3-876D-DBCE8C45A5A9}" type="datetime1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Соколова Е.В. учитель географии МБОУ "Гатчинская СОШ №8. Центр образования" руководитель РМО учителей географии ГМР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D3214-5337-440E-81A3-AEA47412F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76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67F9-8E50-4976-BC77-C26A8DAD9513}" type="datetime1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Соколова Е.В. учитель географии МБОУ "Гатчинская СОШ №8. Центр образования" руководитель РМО учителей географии ГМР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D3214-5337-440E-81A3-AEA47412F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349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D377-4391-4F2A-A6BC-1633FE3F7EFA}" type="datetime1">
              <a:rPr lang="ru-RU" smtClean="0"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Соколова Е.В. учитель географии МБОУ "Гатчинская СОШ №8. Центр образования" руководитель РМО учителей географии ГМР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D3214-5337-440E-81A3-AEA47412F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89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5D08-F789-458F-A0EC-A8EF0E17E6F8}" type="datetime1">
              <a:rPr lang="ru-RU" smtClean="0"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Соколова Е.В. учитель географии МБОУ "Гатчинская СОШ №8. Центр образования" руководитель РМО учителей географии ГМР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D3214-5337-440E-81A3-AEA47412F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497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CB40-6786-4DF0-A841-0F26C71AE293}" type="datetime1">
              <a:rPr lang="ru-RU" smtClean="0"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Соколова Е.В. учитель географии МБОУ "Гатчинская СОШ №8. Центр образования" руководитель РМО учителей географии ГМР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D3214-5337-440E-81A3-AEA47412F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328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2772-00D9-40AB-958A-0E49967AC301}" type="datetime1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Соколова Е.В. учитель географии МБОУ "Гатчинская СОШ №8. Центр образования" руководитель РМО учителей географии ГМР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D3214-5337-440E-81A3-AEA47412F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285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E2A7-316C-4874-A8A8-D90ED03602BE}" type="datetime1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Соколова Е.В. учитель географии МБОУ "Гатчинская СОШ №8. Центр образования" руководитель РМО учителей географии ГМР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D3214-5337-440E-81A3-AEA47412F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09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4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A4626-5FAC-4E50-AC5F-8D6CF0A1DD0C}" type="datetime1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Соколова Е.В. учитель географии МБОУ "Гатчинская СОШ №8. Центр образования" руководитель РМО учителей географии ГМР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D3214-5337-440E-81A3-AEA47412F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25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rosuchebnik.ru/material/kak-organizovat-effektivnuyu-obratnuyu-svyaz-i-minimizirovat-vremya-pr/?referer=my.rosuchebnik.ru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media.prosv.ru/" TargetMode="External"/><Relationship Id="rId13" Type="http://schemas.openxmlformats.org/officeDocument/2006/relationships/hyperlink" Target="https://mosobr.tv/" TargetMode="External"/><Relationship Id="rId3" Type="http://schemas.openxmlformats.org/officeDocument/2006/relationships/hyperlink" Target="https://resh.edu.ru/" TargetMode="External"/><Relationship Id="rId7" Type="http://schemas.openxmlformats.org/officeDocument/2006/relationships/hyperlink" Target="https://education.yandex.ru/" TargetMode="External"/><Relationship Id="rId12" Type="http://schemas.openxmlformats.org/officeDocument/2006/relationships/hyperlink" Target="https://lecta.rosuchebnik.ru/" TargetMode="External"/><Relationship Id="rId2" Type="http://schemas.openxmlformats.org/officeDocument/2006/relationships/hyperlink" Target="https://uchi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b-edu.ru/" TargetMode="External"/><Relationship Id="rId11" Type="http://schemas.openxmlformats.org/officeDocument/2006/relationships/hyperlink" Target="https://interneturok.ru/" TargetMode="External"/><Relationship Id="rId5" Type="http://schemas.openxmlformats.org/officeDocument/2006/relationships/hyperlink" Target="https://www.yaklass.ru/" TargetMode="External"/><Relationship Id="rId10" Type="http://schemas.openxmlformats.org/officeDocument/2006/relationships/hyperlink" Target="https://help.foxford.ru/" TargetMode="External"/><Relationship Id="rId4" Type="http://schemas.openxmlformats.org/officeDocument/2006/relationships/hyperlink" Target="https://mes.mosedu.ru/" TargetMode="External"/><Relationship Id="rId9" Type="http://schemas.openxmlformats.org/officeDocument/2006/relationships/hyperlink" Target="https://elducation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shu-oge.ru/" TargetMode="External"/><Relationship Id="rId2" Type="http://schemas.openxmlformats.org/officeDocument/2006/relationships/hyperlink" Target="https://vpr.sdamgia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ecta.rosuchebnik.ru/proverochnye-raboty/geografija-6-klass" TargetMode="External"/><Relationship Id="rId4" Type="http://schemas.openxmlformats.org/officeDocument/2006/relationships/hyperlink" Target="https://ege.sdamgia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ekuzmenko.ru/soft/kak-polzovatsya-google-disk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hyperlink" Target="https://elgreloo.com/nauka-obuchenie/google-classroo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1635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Методическая помощь учителям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при организации образовательной деятельности с использованием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дистанционных технологий основного и среднего общего образования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 географии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 Гатчинском муниципальном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районе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649071" y="6356350"/>
            <a:ext cx="6024282" cy="365125"/>
          </a:xfrm>
        </p:spPr>
        <p:txBody>
          <a:bodyPr/>
          <a:lstStyle/>
          <a:p>
            <a:r>
              <a:rPr lang="ru-RU" dirty="0" smtClean="0"/>
              <a:t>Соколова Е.В. учитель географии МБОУ "Гатчинская СОШ №8. Центр образования" руководитель РМО учителей географии ГМР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667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1" y="900953"/>
            <a:ext cx="11704777" cy="5056093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348318" y="6356350"/>
            <a:ext cx="5593976" cy="365125"/>
          </a:xfrm>
        </p:spPr>
        <p:txBody>
          <a:bodyPr/>
          <a:lstStyle/>
          <a:p>
            <a:r>
              <a:rPr lang="ru-RU" dirty="0" smtClean="0"/>
              <a:t>Соколова Е.В. учитель географии МБОУ "Гатчинская СОШ №8. Центр образования" руководитель РМО учителей географии ГМР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141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35" y="874059"/>
            <a:ext cx="11651187" cy="5096435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12141" y="6356350"/>
            <a:ext cx="5634318" cy="365125"/>
          </a:xfrm>
        </p:spPr>
        <p:txBody>
          <a:bodyPr/>
          <a:lstStyle/>
          <a:p>
            <a:r>
              <a:rPr lang="ru-RU" dirty="0" smtClean="0"/>
              <a:t>Соколова Е.В. учитель географии МБОУ "Гатчинская СОШ №8. Центр образования" руководитель РМО учителей географии ГМР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0695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4" y="692485"/>
            <a:ext cx="11666578" cy="5466268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227293" y="6356350"/>
            <a:ext cx="5620871" cy="365125"/>
          </a:xfrm>
        </p:spPr>
        <p:txBody>
          <a:bodyPr/>
          <a:lstStyle/>
          <a:p>
            <a:r>
              <a:rPr lang="ru-RU" dirty="0" smtClean="0"/>
              <a:t>Соколова Е.В. учитель географии МБОУ "Гатчинская СОШ №8. Центр образования" руководитель РМО учителей географии ГМР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003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63" y="779930"/>
            <a:ext cx="11635465" cy="5284694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254187" y="6356350"/>
            <a:ext cx="5567083" cy="365125"/>
          </a:xfrm>
        </p:spPr>
        <p:txBody>
          <a:bodyPr/>
          <a:lstStyle/>
          <a:p>
            <a:r>
              <a:rPr lang="ru-RU" dirty="0" smtClean="0"/>
              <a:t>Соколова Е.В. учитель географии МБОУ "Гатчинская СОШ №8. Центр образования" руководитель РМО учителей географии ГМР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628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34" y="981635"/>
            <a:ext cx="11714211" cy="4867836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523129" y="6356350"/>
            <a:ext cx="5567083" cy="365125"/>
          </a:xfrm>
        </p:spPr>
        <p:txBody>
          <a:bodyPr/>
          <a:lstStyle/>
          <a:p>
            <a:r>
              <a:rPr lang="ru-RU" dirty="0" smtClean="0"/>
              <a:t>Соколова Е.В. учитель географии МБОУ "Гатчинская СОШ №8. Центр образования" руководитель РМО учителей географии ГМР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895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06" y="102535"/>
            <a:ext cx="9762565" cy="6521188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850776" y="6356350"/>
            <a:ext cx="5715000" cy="365125"/>
          </a:xfrm>
        </p:spPr>
        <p:txBody>
          <a:bodyPr/>
          <a:lstStyle/>
          <a:p>
            <a:r>
              <a:rPr lang="ru-RU" dirty="0" smtClean="0"/>
              <a:t>Соколова Е.В. учитель географии МБОУ "Гатчинская СОШ №8. Центр образования" руководитель РМО учителей географии ГМР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4143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48872"/>
            <a:ext cx="11688119" cy="4666128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904565" y="6356350"/>
            <a:ext cx="5620870" cy="365125"/>
          </a:xfrm>
        </p:spPr>
        <p:txBody>
          <a:bodyPr/>
          <a:lstStyle/>
          <a:p>
            <a:r>
              <a:rPr lang="ru-RU" dirty="0" smtClean="0"/>
              <a:t>Соколова Е.В. учитель географии МБОУ "Гатчинская СОШ №8. Центр образования" руководитель РМО учителей географии ГМР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1682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55" y="645458"/>
            <a:ext cx="11793106" cy="5580529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877671" y="6356350"/>
            <a:ext cx="5916705" cy="365125"/>
          </a:xfrm>
        </p:spPr>
        <p:txBody>
          <a:bodyPr/>
          <a:lstStyle/>
          <a:p>
            <a:r>
              <a:rPr lang="ru-RU" dirty="0" smtClean="0"/>
              <a:t>Соколова Е.В. учитель географии МБОУ "Гатчинская СОШ №8. Центр образования" руководитель РМО учителей географии ГМР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4091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55" y="699248"/>
            <a:ext cx="11566529" cy="5499846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200400" y="6356350"/>
            <a:ext cx="5607424" cy="365125"/>
          </a:xfrm>
        </p:spPr>
        <p:txBody>
          <a:bodyPr/>
          <a:lstStyle/>
          <a:p>
            <a:r>
              <a:rPr lang="ru-RU" dirty="0" smtClean="0"/>
              <a:t>Соколова Е.В. учитель географии МБОУ "Гатчинская СОШ №8. Центр образования" руководитель РМО учителей географии ГМР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95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 учителей географии ГМР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есть рабочая группа в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WhatsApp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26"/>
          <a:stretch/>
        </p:blipFill>
        <p:spPr>
          <a:xfrm>
            <a:off x="1004405" y="1343633"/>
            <a:ext cx="2398403" cy="28567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6"/>
          <a:stretch/>
        </p:blipFill>
        <p:spPr>
          <a:xfrm>
            <a:off x="3402808" y="1343633"/>
            <a:ext cx="2455271" cy="50193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0"/>
          <a:stretch/>
        </p:blipFill>
        <p:spPr>
          <a:xfrm>
            <a:off x="5858079" y="1340295"/>
            <a:ext cx="2608342" cy="50193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t="3922" r="-850" b="5045"/>
          <a:stretch/>
        </p:blipFill>
        <p:spPr>
          <a:xfrm>
            <a:off x="8466421" y="1355027"/>
            <a:ext cx="2544825" cy="5019394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313254" y="6356350"/>
            <a:ext cx="5602146" cy="365125"/>
          </a:xfrm>
        </p:spPr>
        <p:txBody>
          <a:bodyPr/>
          <a:lstStyle/>
          <a:p>
            <a:r>
              <a:rPr lang="ru-RU" dirty="0" smtClean="0"/>
              <a:t>Соколова Е.В. учитель географии МБОУ "Гатчинская СОШ №8. Центр образования" руководитель РМО учителей географии ГМР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27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5419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Обучающие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вебинары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корпорации «Российский учебник»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88" y="1690688"/>
            <a:ext cx="7947212" cy="4386250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998693" y="6356350"/>
            <a:ext cx="5903259" cy="365125"/>
          </a:xfrm>
        </p:spPr>
        <p:txBody>
          <a:bodyPr/>
          <a:lstStyle/>
          <a:p>
            <a:r>
              <a:rPr lang="ru-RU" dirty="0" smtClean="0"/>
              <a:t>Соколова Е.В. учитель географии МБОУ "Гатчинская СОШ №8. Центр образования" руководитель РМО учителей географии ГМР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97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095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Платформы дистанционного обучения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726142"/>
            <a:ext cx="10515600" cy="613185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https://uchi.ru/ </a:t>
            </a:r>
            <a:r>
              <a:rPr lang="ru-RU" dirty="0" smtClean="0"/>
              <a:t>Учи. </a:t>
            </a:r>
            <a:r>
              <a:rPr lang="ru-RU" dirty="0" err="1" smtClean="0"/>
              <a:t>Ру</a:t>
            </a:r>
            <a:endParaRPr lang="ru-RU" dirty="0" smtClean="0"/>
          </a:p>
          <a:p>
            <a:r>
              <a:rPr lang="ru-RU" dirty="0" smtClean="0">
                <a:hlinkClick r:id="rId3"/>
              </a:rPr>
              <a:t>https://resh.edu.ru/ </a:t>
            </a:r>
            <a:r>
              <a:rPr lang="ru-RU" dirty="0" smtClean="0"/>
              <a:t>Российская электронная школа</a:t>
            </a:r>
          </a:p>
          <a:p>
            <a:r>
              <a:rPr lang="ru-RU" dirty="0" smtClean="0">
                <a:hlinkClick r:id="rId4"/>
              </a:rPr>
              <a:t>https://mes.mosedu.ru/ </a:t>
            </a:r>
            <a:r>
              <a:rPr lang="ru-RU" dirty="0" smtClean="0"/>
              <a:t>Московская электронная школа</a:t>
            </a:r>
          </a:p>
          <a:p>
            <a:r>
              <a:rPr lang="en-US" dirty="0" smtClean="0">
                <a:hlinkClick r:id="rId5"/>
              </a:rPr>
              <a:t>https://www.yaklass.ru/ </a:t>
            </a:r>
            <a:r>
              <a:rPr lang="ru-RU" dirty="0" err="1" smtClean="0"/>
              <a:t>Якласс</a:t>
            </a:r>
            <a:endParaRPr lang="ru-RU" dirty="0" smtClean="0"/>
          </a:p>
          <a:p>
            <a:r>
              <a:rPr lang="ru-RU" dirty="0" smtClean="0">
                <a:hlinkClick r:id="rId6"/>
              </a:rPr>
              <a:t>https://mob-edu.ru/ </a:t>
            </a:r>
            <a:r>
              <a:rPr lang="ru-RU" dirty="0" smtClean="0"/>
              <a:t>Мобильное электронное образование</a:t>
            </a:r>
          </a:p>
          <a:p>
            <a:r>
              <a:rPr lang="en-US" dirty="0" smtClean="0">
                <a:hlinkClick r:id="rId7"/>
              </a:rPr>
              <a:t>https://education.yandex.ru/ </a:t>
            </a:r>
            <a:r>
              <a:rPr lang="ru-RU" dirty="0" err="1" smtClean="0"/>
              <a:t>Яндекс.Учебник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https://media.prosv.ru/ </a:t>
            </a:r>
            <a:r>
              <a:rPr lang="ru-RU" dirty="0" smtClean="0"/>
              <a:t>Просвещение</a:t>
            </a:r>
          </a:p>
          <a:p>
            <a:r>
              <a:rPr lang="ru-RU" dirty="0" smtClean="0">
                <a:hlinkClick r:id="rId9"/>
              </a:rPr>
              <a:t>https://elducation.ru/ </a:t>
            </a:r>
            <a:r>
              <a:rPr lang="ru-RU" dirty="0" err="1" smtClean="0"/>
              <a:t>Маркетплейс</a:t>
            </a:r>
            <a:r>
              <a:rPr lang="ru-RU" dirty="0" smtClean="0"/>
              <a:t> образовательных услуг</a:t>
            </a:r>
          </a:p>
          <a:p>
            <a:r>
              <a:rPr lang="en-US" dirty="0" smtClean="0">
                <a:hlinkClick r:id="rId10"/>
              </a:rPr>
              <a:t>https://help.foxford.ru/ </a:t>
            </a:r>
            <a:r>
              <a:rPr lang="ru-RU" dirty="0" err="1" smtClean="0"/>
              <a:t>Фоксфорд</a:t>
            </a:r>
            <a:endParaRPr lang="ru-RU" dirty="0" smtClean="0"/>
          </a:p>
          <a:p>
            <a:r>
              <a:rPr lang="en-US" dirty="0" smtClean="0">
                <a:hlinkClick r:id="rId11"/>
              </a:rPr>
              <a:t>https://interneturok.ru/</a:t>
            </a:r>
            <a:r>
              <a:rPr lang="ru-RU" dirty="0" smtClean="0"/>
              <a:t> </a:t>
            </a:r>
            <a:r>
              <a:rPr lang="ru-RU" dirty="0" err="1" smtClean="0"/>
              <a:t>ИнтернетУрок</a:t>
            </a:r>
            <a:endParaRPr lang="ru-RU" dirty="0" smtClean="0"/>
          </a:p>
          <a:p>
            <a:r>
              <a:rPr lang="en-US" dirty="0" smtClean="0">
                <a:hlinkClick r:id="rId12"/>
              </a:rPr>
              <a:t>https://lecta.rosuchebnik.ru/ </a:t>
            </a:r>
            <a:r>
              <a:rPr lang="en-US" dirty="0" err="1" smtClean="0"/>
              <a:t>Lecta</a:t>
            </a:r>
            <a:endParaRPr lang="ru-RU" dirty="0" smtClean="0"/>
          </a:p>
          <a:p>
            <a:r>
              <a:rPr lang="ru-RU" dirty="0" smtClean="0">
                <a:hlinkClick r:id="rId13"/>
              </a:rPr>
              <a:t>https://mosobr.tv/ </a:t>
            </a:r>
            <a:r>
              <a:rPr lang="ru-RU" dirty="0" smtClean="0"/>
              <a:t>телеканал </a:t>
            </a:r>
            <a:r>
              <a:rPr lang="ru-RU" dirty="0" err="1" smtClean="0"/>
              <a:t>МособрТВ</a:t>
            </a:r>
            <a:r>
              <a:rPr lang="ru-RU" dirty="0" smtClean="0"/>
              <a:t> – первое познавательное телевидение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5565" y="6492875"/>
            <a:ext cx="5620870" cy="365125"/>
          </a:xfrm>
        </p:spPr>
        <p:txBody>
          <a:bodyPr/>
          <a:lstStyle/>
          <a:p>
            <a:r>
              <a:rPr lang="ru-RU" dirty="0" smtClean="0"/>
              <a:t>Соколова Е.В. учитель географии МБОУ "Гатчинская СОШ №8. Центр образования" руководитель РМО учителей географии ГМР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1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19187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Платформы дистанционной подготовки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 ВПР и 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02859"/>
            <a:ext cx="10515600" cy="3474104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https://vpr.sdamgia.ru/ </a:t>
            </a:r>
            <a:r>
              <a:rPr lang="ru-RU" dirty="0" smtClean="0"/>
              <a:t>Решу ВПР</a:t>
            </a:r>
          </a:p>
          <a:p>
            <a:r>
              <a:rPr lang="en-US" dirty="0" smtClean="0">
                <a:hlinkClick r:id="rId3"/>
              </a:rPr>
              <a:t>https://reshu-oge.ru/ </a:t>
            </a:r>
            <a:r>
              <a:rPr lang="ru-RU" dirty="0" smtClean="0"/>
              <a:t>Решу ОГЭ</a:t>
            </a:r>
          </a:p>
          <a:p>
            <a:r>
              <a:rPr lang="en-US" dirty="0" smtClean="0">
                <a:hlinkClick r:id="rId4"/>
              </a:rPr>
              <a:t>https://ege.sdamgia.ru/ </a:t>
            </a:r>
            <a:r>
              <a:rPr lang="ru-RU" dirty="0" smtClean="0"/>
              <a:t>Решу ЕГЭ</a:t>
            </a:r>
          </a:p>
          <a:p>
            <a:r>
              <a:rPr lang="en-US" dirty="0" smtClean="0">
                <a:hlinkClick r:id="rId5"/>
              </a:rPr>
              <a:t>https://lecta.rosuchebnik.ru/ </a:t>
            </a:r>
            <a:r>
              <a:rPr lang="en-US" dirty="0" err="1" smtClean="0"/>
              <a:t>Lecta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27293" y="6356350"/>
            <a:ext cx="5620871" cy="365125"/>
          </a:xfrm>
        </p:spPr>
        <p:txBody>
          <a:bodyPr/>
          <a:lstStyle/>
          <a:p>
            <a:r>
              <a:rPr lang="ru-RU" dirty="0" smtClean="0"/>
              <a:t>Соколова Е.В. учитель географии МБОУ "Гатчинская СОШ №8. Центр образования" руководитель РМО учителей географии ГМР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6893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246" y="126719"/>
            <a:ext cx="10515600" cy="107204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Сервисы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Google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для учителя географии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90" y="1198768"/>
            <a:ext cx="4483488" cy="25568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470" y="3782404"/>
            <a:ext cx="4534930" cy="2547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860" y="1118197"/>
            <a:ext cx="4579398" cy="2637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90546" y="6356350"/>
            <a:ext cx="5715000" cy="365125"/>
          </a:xfrm>
        </p:spPr>
        <p:txBody>
          <a:bodyPr/>
          <a:lstStyle/>
          <a:p>
            <a:r>
              <a:rPr lang="ru-RU" dirty="0" smtClean="0"/>
              <a:t>Соколова Е.В. учитель географии МБОУ "Гатчинская СОШ №8. Центр образования" руководитель РМО учителей географии ГМР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24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53" y="109630"/>
            <a:ext cx="10515600" cy="97958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Опрос учителей географии ГМР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53"/>
          <a:stretch/>
        </p:blipFill>
        <p:spPr>
          <a:xfrm>
            <a:off x="4314264" y="874059"/>
            <a:ext cx="3536577" cy="5109459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00" y="6356350"/>
            <a:ext cx="5741894" cy="365125"/>
          </a:xfrm>
        </p:spPr>
        <p:txBody>
          <a:bodyPr/>
          <a:lstStyle/>
          <a:p>
            <a:r>
              <a:rPr lang="ru-RU" dirty="0" smtClean="0"/>
              <a:t>Соколова Е.В. учитель географии МБОУ "Гатчинская СОШ №8. Центр образования" руководитель РМО учителей географии ГМР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856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53" y="979674"/>
            <a:ext cx="11567711" cy="4816008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065929" y="6356350"/>
            <a:ext cx="5741895" cy="365125"/>
          </a:xfrm>
        </p:spPr>
        <p:txBody>
          <a:bodyPr/>
          <a:lstStyle/>
          <a:p>
            <a:r>
              <a:rPr lang="ru-RU" dirty="0" smtClean="0"/>
              <a:t>Соколова Е.В. учитель географии МБОУ "Гатчинская СОШ №8. Центр образования" руководитель РМО учителей географии ГМР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299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02" y="793376"/>
            <a:ext cx="11819122" cy="5273624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12141" y="6356350"/>
            <a:ext cx="5768788" cy="365125"/>
          </a:xfrm>
        </p:spPr>
        <p:txBody>
          <a:bodyPr/>
          <a:lstStyle/>
          <a:p>
            <a:r>
              <a:rPr lang="ru-RU" dirty="0" smtClean="0"/>
              <a:t>Соколова Е.В. учитель географии МБОУ "Гатчинская СОШ №8. Центр образования" руководитель РМО учителей географии ГМР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7482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488</Words>
  <Application>Microsoft Office PowerPoint</Application>
  <PresentationFormat>Широкоэкранный</PresentationFormat>
  <Paragraphs>42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Методическая помощь учителям при организации образовательной деятельности с использованием дистанционных технологий основного и среднего общего образования по географии в Гатчинском муниципальном районе</vt:lpstr>
      <vt:lpstr>У учителей географии ГМР есть рабочая группа в WhatsApp</vt:lpstr>
      <vt:lpstr>Обучающие вебинары корпорации «Российский учебник»</vt:lpstr>
      <vt:lpstr>Платформы дистанционного обучения</vt:lpstr>
      <vt:lpstr>Платформы дистанционной подготовки к ВПР и ГИА</vt:lpstr>
      <vt:lpstr>Сервисы Google для учителя географии</vt:lpstr>
      <vt:lpstr>Опрос учителей географии ГМР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помощь учителям при организации образовательной деятельности с использованием дистанционных технологий основного и среднего общего образования по географии в Гатчинском муниципальном районе</dc:title>
  <dc:creator>Елена Соколова</dc:creator>
  <cp:lastModifiedBy>Елена Соколова</cp:lastModifiedBy>
  <cp:revision>9</cp:revision>
  <dcterms:created xsi:type="dcterms:W3CDTF">2020-04-13T07:59:17Z</dcterms:created>
  <dcterms:modified xsi:type="dcterms:W3CDTF">2020-04-13T12:17:51Z</dcterms:modified>
</cp:coreProperties>
</file>