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55" autoAdjust="0"/>
    <p:restoredTop sz="94660"/>
  </p:normalViewPr>
  <p:slideViewPr>
    <p:cSldViewPr>
      <p:cViewPr varScale="1">
        <p:scale>
          <a:sx n="74" d="100"/>
          <a:sy n="74" d="100"/>
        </p:scale>
        <p:origin x="-12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227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609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305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4528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2126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617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03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409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57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1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690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D2E1C9-B7AD-47A7-BA9A-346C2BA39CF7}" type="datetimeFigureOut">
              <a:rPr lang="ru-RU" smtClean="0"/>
              <a:t>12.11.2022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B4DBC-177F-4790-9AE5-417F9A45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71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dirty="0" smtClean="0"/>
              <a:t>Стереометрическая задача №13 открытого банка ЕГЭ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/>
              <a:t>Урок одной задачи как способ повторения методов нахождения угла между </a:t>
            </a:r>
            <a:r>
              <a:rPr lang="ru-RU" sz="4400" dirty="0" smtClean="0"/>
              <a:t>плоскостями.</a:t>
            </a:r>
          </a:p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buNone/>
            </a:pPr>
            <a:r>
              <a:rPr lang="ru-RU" dirty="0" smtClean="0"/>
              <a:t>Презентация и  </a:t>
            </a:r>
            <a:r>
              <a:rPr lang="ru-RU" dirty="0" smtClean="0"/>
              <a:t>проект  Громовой</a:t>
            </a:r>
            <a:r>
              <a:rPr lang="ru-RU" sz="3600" dirty="0" smtClean="0"/>
              <a:t> </a:t>
            </a:r>
            <a:r>
              <a:rPr lang="ru-RU" dirty="0" smtClean="0"/>
              <a:t>Н.А. </a:t>
            </a:r>
            <a:r>
              <a:rPr lang="ru-RU" dirty="0" smtClean="0"/>
              <a:t>2022г.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2235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352928" cy="3157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7919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4913" y="2852738"/>
            <a:ext cx="67341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542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Урок одной задачи как способ повторения методов нахождения угла между плоскостями</a:t>
            </a:r>
            <a:endParaRPr lang="ru-RU" sz="28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772816"/>
            <a:ext cx="88963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175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188640"/>
            <a:ext cx="8191500" cy="505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56" y="5229200"/>
            <a:ext cx="81534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370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585913"/>
            <a:ext cx="8115300" cy="368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7163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" y="548680"/>
            <a:ext cx="8143875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085975"/>
            <a:ext cx="741045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441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229600" cy="547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4609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346630" cy="87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74934"/>
            <a:ext cx="8346630" cy="5911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0128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607" y="476672"/>
            <a:ext cx="8443865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106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96943" cy="604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72694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38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Стереометрическая задача №13 открытого банка ЕГЭ</vt:lpstr>
      <vt:lpstr>Урок одной задачи как способ повторения методов нахождения угла между плоскостями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Owner</dc:creator>
  <cp:lastModifiedBy>Owner</cp:lastModifiedBy>
  <cp:revision>10</cp:revision>
  <dcterms:created xsi:type="dcterms:W3CDTF">2022-11-12T17:14:51Z</dcterms:created>
  <dcterms:modified xsi:type="dcterms:W3CDTF">2022-11-12T18:52:15Z</dcterms:modified>
</cp:coreProperties>
</file>