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190" y="-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711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41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619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435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189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3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21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497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661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360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29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F5D45-93BF-40B5-90C4-236F8DADB40C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D4B3C-4F16-4016-8699-B47D3CA78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93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226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 задач  по стереометрии координатно-векторным методом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2843808"/>
            <a:ext cx="6172200" cy="532441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Руководитель проекта</a:t>
            </a:r>
          </a:p>
          <a:p>
            <a:pPr marL="0" indent="0">
              <a:buNone/>
            </a:pPr>
            <a:r>
              <a:rPr lang="ru-RU" dirty="0" smtClean="0"/>
              <a:t> Громова Н.А.</a:t>
            </a:r>
          </a:p>
          <a:p>
            <a:pPr marL="0" indent="0">
              <a:buNone/>
            </a:pPr>
            <a:r>
              <a:rPr lang="ru-RU" dirty="0" err="1" smtClean="0"/>
              <a:t>Выполил</a:t>
            </a:r>
            <a:r>
              <a:rPr lang="ru-RU" dirty="0" smtClean="0"/>
              <a:t> ученик 11 класса </a:t>
            </a:r>
            <a:r>
              <a:rPr lang="ru-RU" dirty="0" err="1" smtClean="0"/>
              <a:t>Капусткин</a:t>
            </a:r>
            <a:r>
              <a:rPr lang="ru-RU" dirty="0" smtClean="0"/>
              <a:t>  Никита</a:t>
            </a:r>
          </a:p>
          <a:p>
            <a:pPr marL="0" indent="0">
              <a:buNone/>
            </a:pPr>
            <a:r>
              <a:rPr lang="ru-RU" smtClean="0"/>
              <a:t>2022г.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5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480720" cy="8712968"/>
          </a:xfrm>
        </p:spPr>
      </p:pic>
    </p:spTree>
    <p:extLst>
      <p:ext uri="{BB962C8B-B14F-4D97-AF65-F5344CB8AC3E}">
        <p14:creationId xmlns:p14="http://schemas.microsoft.com/office/powerpoint/2010/main" val="135087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60541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Продолжение примера 8 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1547664"/>
            <a:ext cx="6480720" cy="7596336"/>
          </a:xfrm>
        </p:spPr>
      </p:pic>
    </p:spTree>
    <p:extLst>
      <p:ext uri="{BB962C8B-B14F-4D97-AF65-F5344CB8AC3E}">
        <p14:creationId xmlns:p14="http://schemas.microsoft.com/office/powerpoint/2010/main" val="100004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79512"/>
            <a:ext cx="6624736" cy="8856984"/>
          </a:xfrm>
        </p:spPr>
      </p:pic>
    </p:spTree>
    <p:extLst>
      <p:ext uri="{BB962C8B-B14F-4D97-AF65-F5344CB8AC3E}">
        <p14:creationId xmlns:p14="http://schemas.microsoft.com/office/powerpoint/2010/main" val="48626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01303"/>
            <a:ext cx="6669360" cy="9021615"/>
          </a:xfrm>
        </p:spPr>
      </p:pic>
    </p:spTree>
    <p:extLst>
      <p:ext uri="{BB962C8B-B14F-4D97-AF65-F5344CB8AC3E}">
        <p14:creationId xmlns:p14="http://schemas.microsoft.com/office/powerpoint/2010/main" val="381112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" y="179511"/>
            <a:ext cx="6685532" cy="8791463"/>
          </a:xfrm>
        </p:spPr>
      </p:pic>
    </p:spTree>
    <p:extLst>
      <p:ext uri="{BB962C8B-B14F-4D97-AF65-F5344CB8AC3E}">
        <p14:creationId xmlns:p14="http://schemas.microsoft.com/office/powerpoint/2010/main" val="413014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251520"/>
            <a:ext cx="6336704" cy="8496944"/>
          </a:xfrm>
        </p:spPr>
      </p:pic>
    </p:spTree>
    <p:extLst>
      <p:ext uri="{BB962C8B-B14F-4D97-AF65-F5344CB8AC3E}">
        <p14:creationId xmlns:p14="http://schemas.microsoft.com/office/powerpoint/2010/main" val="25304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86" y="107504"/>
            <a:ext cx="6172200" cy="11094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Продолжение задачи 12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" y="827584"/>
            <a:ext cx="6336704" cy="7776864"/>
          </a:xfrm>
        </p:spPr>
      </p:pic>
    </p:spTree>
    <p:extLst>
      <p:ext uri="{BB962C8B-B14F-4D97-AF65-F5344CB8AC3E}">
        <p14:creationId xmlns:p14="http://schemas.microsoft.com/office/powerpoint/2010/main" val="415291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395536"/>
            <a:ext cx="6336704" cy="8748464"/>
          </a:xfrm>
        </p:spPr>
      </p:pic>
    </p:spTree>
    <p:extLst>
      <p:ext uri="{BB962C8B-B14F-4D97-AF65-F5344CB8AC3E}">
        <p14:creationId xmlns:p14="http://schemas.microsoft.com/office/powerpoint/2010/main" val="140005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251520"/>
            <a:ext cx="6309320" cy="7272808"/>
          </a:xfrm>
        </p:spPr>
      </p:pic>
    </p:spTree>
    <p:extLst>
      <p:ext uri="{BB962C8B-B14F-4D97-AF65-F5344CB8AC3E}">
        <p14:creationId xmlns:p14="http://schemas.microsoft.com/office/powerpoint/2010/main" val="42357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467544"/>
            <a:ext cx="6408712" cy="8496944"/>
          </a:xfrm>
        </p:spPr>
      </p:pic>
    </p:spTree>
    <p:extLst>
      <p:ext uri="{BB962C8B-B14F-4D97-AF65-F5344CB8AC3E}">
        <p14:creationId xmlns:p14="http://schemas.microsoft.com/office/powerpoint/2010/main" val="100193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323528"/>
            <a:ext cx="6192688" cy="8136904"/>
          </a:xfrm>
        </p:spPr>
      </p:pic>
    </p:spTree>
    <p:extLst>
      <p:ext uri="{BB962C8B-B14F-4D97-AF65-F5344CB8AC3E}">
        <p14:creationId xmlns:p14="http://schemas.microsoft.com/office/powerpoint/2010/main" val="344139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323528"/>
            <a:ext cx="6408712" cy="8352928"/>
          </a:xfrm>
        </p:spPr>
      </p:pic>
    </p:spTree>
    <p:extLst>
      <p:ext uri="{BB962C8B-B14F-4D97-AF65-F5344CB8AC3E}">
        <p14:creationId xmlns:p14="http://schemas.microsoft.com/office/powerpoint/2010/main" val="23349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552728" cy="8568952"/>
          </a:xfrm>
        </p:spPr>
      </p:pic>
    </p:spTree>
    <p:extLst>
      <p:ext uri="{BB962C8B-B14F-4D97-AF65-F5344CB8AC3E}">
        <p14:creationId xmlns:p14="http://schemas.microsoft.com/office/powerpoint/2010/main" val="207205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395536"/>
            <a:ext cx="6264696" cy="8496944"/>
          </a:xfrm>
        </p:spPr>
      </p:pic>
    </p:spTree>
    <p:extLst>
      <p:ext uri="{BB962C8B-B14F-4D97-AF65-F5344CB8AC3E}">
        <p14:creationId xmlns:p14="http://schemas.microsoft.com/office/powerpoint/2010/main" val="100144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395536"/>
            <a:ext cx="6480720" cy="8496944"/>
          </a:xfrm>
        </p:spPr>
      </p:pic>
    </p:spTree>
    <p:extLst>
      <p:ext uri="{BB962C8B-B14F-4D97-AF65-F5344CB8AC3E}">
        <p14:creationId xmlns:p14="http://schemas.microsoft.com/office/powerpoint/2010/main" val="289282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26</Words>
  <Application>Microsoft Office PowerPoint</Application>
  <PresentationFormat>Экран (4:3)</PresentationFormat>
  <Paragraphs>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Решение задач  по стереометрии координатно-векторным методом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Продолжение примера 8 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Продолжение задачи 12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Owner</dc:creator>
  <cp:lastModifiedBy>Owner</cp:lastModifiedBy>
  <cp:revision>8</cp:revision>
  <dcterms:created xsi:type="dcterms:W3CDTF">2022-11-12T19:55:57Z</dcterms:created>
  <dcterms:modified xsi:type="dcterms:W3CDTF">2022-11-15T03:20:21Z</dcterms:modified>
</cp:coreProperties>
</file>