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60" r:id="rId4"/>
    <p:sldId id="269" r:id="rId5"/>
    <p:sldId id="271" r:id="rId6"/>
    <p:sldId id="259" r:id="rId7"/>
    <p:sldId id="273" r:id="rId8"/>
    <p:sldId id="262" r:id="rId9"/>
    <p:sldId id="272" r:id="rId10"/>
    <p:sldId id="265" r:id="rId11"/>
    <p:sldId id="274" r:id="rId12"/>
    <p:sldId id="266" r:id="rId13"/>
    <p:sldId id="27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2D001F-B3E9-4074-A70F-1A686C0853B5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B4ECBE-FF3B-44A3-BD58-880D056EB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3&amp;text=%D1%84%D0%BE%D1%82%D0%BE%20%D0%BD%D0%B0%20%D1%82%D0%B5%D0%BC%D1%83%20%D0%B7%D0%B4%D0%BE%D1%80%D0%BE%D0%B2%D1%8B%D0%B9%20%D0%BE%D0%B1%D1%80%D0%B0%D0%B7%20%D0%B6%D0%B8%D0%B7%D0%BD%D0%B8&amp;img_url=http://s4.rimg.info/340b7b0a3aaf7ad5568ba559cf62d15d.gif&amp;pos=118&amp;rpt=simag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836713"/>
            <a:ext cx="8064896" cy="129614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Образовательная программа дополнительного образования детей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«Хочешь быть здоровым – будь им!»</a:t>
            </a:r>
            <a:r>
              <a:rPr kumimoji="0" lang="ru-RU" sz="2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2938472" cy="26005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28184" y="393305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Составитель: Зубова Александра Леонидовна, учитель биологии МБОУ «Гатчинская СОШ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№</a:t>
            </a:r>
            <a:r>
              <a:rPr lang="en-US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2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»</a:t>
            </a:r>
            <a:r>
              <a:rPr lang="en-US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/>
            </a:r>
            <a:br>
              <a:rPr lang="en-US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</a:b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Возраст детей: 11-12 лет. Срок реализации: 1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год</a:t>
            </a:r>
            <a:endParaRPr lang="ru-RU" sz="1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5589240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Constantia" pitchFamily="18" charset="0"/>
              </a:rPr>
              <a:t>2012 - 2013 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17" y="476672"/>
            <a:ext cx="7992888" cy="3384376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частие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в районном конкурсе «Дети против наркотиков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роведение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информационных акций по тематическим праздникам «День отказа от курения», «День против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СПИДа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» и др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.;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спользование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  в воспитательном процессе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здоровьесберегающих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технологий;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80" name="Picture 8" descr="http://olgashilyaeva.ucoz.ru/Foto/beg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55932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2738933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ропаганда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здорово образа жизни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школьникам;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Ф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ормирование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у обучающихся основ теоретических знаний и практических умений, относящихся к физическим возможностям человека и его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здоровью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http://nopix.ru/wp-content/uploads/2011/12/B07-AI-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728344" cy="237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4176464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овышение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общей культуры в направлении сохранения и развития физического, психического и социального здоровья;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овышение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уровня общей физической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активности;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ривлечение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школьников к движению «За здоровый образ жизни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рганизация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летнего школьного лагеря с одноименной направленностью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6" descr="http://m.io.ua/img_aa/medium/1690/16/16901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97152"/>
            <a:ext cx="1918390" cy="14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k-penkovskaya.narod.ru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68752" cy="59121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Здоровье – состояние полного физического, духовного и социального благополучия, а не только отсутствие болезни или физических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дефектов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4" descr="http://download.loveradio.ru/pub/164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93096"/>
            <a:ext cx="2664296" cy="17717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180" y="1556792"/>
            <a:ext cx="727280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Целью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данной программы является: 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формирование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знаний, умений и навыков здорового образа жизни в процессе творческой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деятельности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http://cs5252.userapi.com/u5803206/-14/x_0b8d10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2617873" cy="1800200"/>
          </a:xfrm>
          <a:prstGeom prst="rect">
            <a:avLst/>
          </a:prstGeom>
          <a:noFill/>
        </p:spPr>
      </p:pic>
      <p:pic>
        <p:nvPicPr>
          <p:cNvPr id="8196" name="Picture 4" descr="http://www.yaplakal.com/uploads/post-27-1261648965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608" cy="10672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5112568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</a:rPr>
              <a:t>Задачи</a:t>
            </a: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sz="27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7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азвить 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>представление о здоровье как важнейшей ценности 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человека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Провести 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>практические мероприятия для изучения собственных резервов 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организма.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Рассмотреть </a:t>
            </a:r>
            <a:r>
              <a:rPr lang="ru-RU" sz="2700" i="1" dirty="0">
                <a:solidFill>
                  <a:schemeClr val="bg2">
                    <a:lumMod val="25000"/>
                  </a:schemeClr>
                </a:solidFill>
              </a:rPr>
              <a:t>влияние экологических факторов окружающей среды на организм человека и пути противопоставления к 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ним.</a:t>
            </a:r>
            <a:b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Воспитать у учащихся сознательное отношение к своему здоровью и здоровью окружающих.</a:t>
            </a:r>
            <a:b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Рассмотреть особенности развития девушки и юноши под действием </a:t>
            </a:r>
            <a:r>
              <a:rPr lang="ru-RU" sz="2700" i="1" dirty="0" err="1" smtClean="0">
                <a:solidFill>
                  <a:schemeClr val="bg2">
                    <a:lumMod val="25000"/>
                  </a:schemeClr>
                </a:solidFill>
              </a:rPr>
              <a:t>биосоциальных</a:t>
            </a: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 факторов.</a:t>
            </a:r>
            <a:b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25000"/>
                  </a:schemeClr>
                </a:solidFill>
              </a:rPr>
              <a:t>Научить применять знания на практике, сформировать навыки оказания первой помощи.</a:t>
            </a:r>
            <a:endParaRPr lang="ru-RU" sz="2700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230425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овысить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уровень правовых знаний, касающихся ответственности несовершеннолетних и их родителей за хранение, распространение и применение наркотических и психотропных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веществ.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Обучить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умению противостоять разрушительным для здоровья формам поведения.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7" descr="ANTN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4149080"/>
            <a:ext cx="2119189" cy="17677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В целях обеспечения преемственности и целевой направленности предлагается осуществлять формирование норм здорового образа жизни по следующим приоритетным направлениям:</a:t>
            </a:r>
            <a:endParaRPr lang="ru-RU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11" descr="full_P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2623986" cy="16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708920"/>
            <a:ext cx="8147248" cy="29523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Здоровье и здоровый образ жизни.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Организация режима дня.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Основы рационального питания.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Личная гигиена.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Значение физической активности и закаливания для сохранения здоровья.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Вредные привычки как фактор риска для здоровья.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101" y="620688"/>
            <a:ext cx="8280920" cy="108012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Формы организации работы: групповая, индивидуальная, индивидуально-групповая.</a:t>
            </a:r>
          </a:p>
          <a:p>
            <a:endParaRPr lang="ru-RU" dirty="0"/>
          </a:p>
        </p:txBody>
      </p:sp>
      <p:pic>
        <p:nvPicPr>
          <p:cNvPr id="1026" name="Picture 2" descr="E:\DCIM\108_PANA\P108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400001" cy="1800000"/>
          </a:xfrm>
          <a:prstGeom prst="rect">
            <a:avLst/>
          </a:prstGeom>
          <a:noFill/>
        </p:spPr>
      </p:pic>
      <p:pic>
        <p:nvPicPr>
          <p:cNvPr id="1029" name="Picture 5" descr="C:\Users\Archer\Документы Веснушки\фото с детьми школа\P108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296"/>
            <a:ext cx="2400000" cy="1800000"/>
          </a:xfrm>
          <a:prstGeom prst="rect">
            <a:avLst/>
          </a:prstGeom>
          <a:noFill/>
        </p:spPr>
      </p:pic>
      <p:pic>
        <p:nvPicPr>
          <p:cNvPr id="1030" name="Picture 6" descr="E:\DCIM\108_PANA\P108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2400000" cy="1800000"/>
          </a:xfrm>
          <a:prstGeom prst="rect">
            <a:avLst/>
          </a:prstGeom>
          <a:noFill/>
        </p:spPr>
      </p:pic>
      <p:pic>
        <p:nvPicPr>
          <p:cNvPr id="1031" name="Picture 7" descr="E:\DCIM\108_PANA\P1080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20345" y="2855373"/>
            <a:ext cx="2700000" cy="2025000"/>
          </a:xfrm>
          <a:prstGeom prst="rect">
            <a:avLst/>
          </a:prstGeom>
          <a:noFill/>
        </p:spPr>
      </p:pic>
      <p:pic>
        <p:nvPicPr>
          <p:cNvPr id="1032" name="Picture 8" descr="E:\DCIM\108_PANA\P1080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21288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Ожидаемые результаты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8" descr="http://im4-tub-ru.yandex.net/i?id=73068783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2880320" cy="29391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36904" cy="2880321"/>
          </a:xfrm>
        </p:spPr>
        <p:txBody>
          <a:bodyPr>
            <a:normAutofit/>
          </a:bodyPr>
          <a:lstStyle/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оздание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информационных продуктов –сообщений, проектов; 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Х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удожественно-творческих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продуктов – стенгазет, плакатов, фотогазет, рисунков; 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рт-продукции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– тематических сценок, мини композиций, стихотворений и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прочее;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2" name="Picture 6" descr="http://collegium.com.ua/assets/images/fotos/gl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61048"/>
            <a:ext cx="2987074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2841104"/>
          </a:xfrm>
        </p:spPr>
        <p:txBody>
          <a:bodyPr>
            <a:normAutofit/>
          </a:bodyPr>
          <a:lstStyle/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роведение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 презентация запланированной исследовательской работы;</a:t>
            </a: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формление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тематической странички сайта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школы;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Clr>
                <a:schemeClr val="bg2">
                  <a:lumMod val="25000"/>
                </a:schemeClr>
              </a:buClr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рганизация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школьной конференции «За здоровый образ жизни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»;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http://wiki.iteach.ru/images/b/bd/Risun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3181434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</TotalTime>
  <Words>294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Целью данной программы является:  формирование знаний, умений и навыков здорового образа жизни в процессе творческой деятельности</vt:lpstr>
      <vt:lpstr>   Задачи: Развить представление о здоровье как важнейшей ценности человека. Провести практические мероприятия для изучения собственных резервов организма. Рассмотреть влияние экологических факторов окружающей среды на организм человека и пути противопоставления к ним. Воспитать у учащихся сознательное отношение к своему здоровью и здоровью окружающих. Рассмотреть особенности развития девушки и юноши под действием биосоциальных факторов. Научить применять знания на практике, сформировать навыки оказания первой помощи.</vt:lpstr>
      <vt:lpstr>Повысить уровень правовых знаний, касающихся ответственности несовершеннолетних и их родителей за хранение, распространение и применение наркотических и психотропных веществ. Обучить умению противостоять разрушительным для здоровья формам поведения.</vt:lpstr>
      <vt:lpstr>В целях обеспечения преемственности и целевой направленности предлагается осуществлять формирование норм здорового образа жизни по следующим приоритетным направлениям:</vt:lpstr>
      <vt:lpstr>Слайд 6</vt:lpstr>
      <vt:lpstr>Ожидаемые результаты:</vt:lpstr>
      <vt:lpstr>Слайд 8</vt:lpstr>
      <vt:lpstr>Слайд 9</vt:lpstr>
      <vt:lpstr>Слайд 10</vt:lpstr>
      <vt:lpstr>Слайд 11</vt:lpstr>
      <vt:lpstr>Слайд 12</vt:lpstr>
      <vt:lpstr>Слайд 13</vt:lpstr>
      <vt:lpstr>Здоровье – состояние полного физического, духовного и социального благополучия, а не только отсутствие болезни или физических дефектов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дополнительного образования детей «Хочешь быть здоровым – будь им!» Составитель: Зубова Александра Леонидовна, учитель биологии МБОУ «Гатчинская СОШ №2» Возраст детей: 11-12 лет. Срок реализации: 1 год. Программа разработана в 2012 году в соответствии с действующими требованиями и рекомендациями. </dc:title>
  <dc:creator>Archer</dc:creator>
  <cp:lastModifiedBy>Archer</cp:lastModifiedBy>
  <cp:revision>21</cp:revision>
  <dcterms:created xsi:type="dcterms:W3CDTF">2013-02-03T20:31:43Z</dcterms:created>
  <dcterms:modified xsi:type="dcterms:W3CDTF">2013-02-07T19:17:58Z</dcterms:modified>
</cp:coreProperties>
</file>