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6" r:id="rId1"/>
  </p:sldMasterIdLst>
  <p:notesMasterIdLst>
    <p:notesMasterId r:id="rId48"/>
  </p:notesMasterIdLst>
  <p:handoutMasterIdLst>
    <p:handoutMasterId r:id="rId49"/>
  </p:handoutMasterIdLst>
  <p:sldIdLst>
    <p:sldId id="547" r:id="rId2"/>
    <p:sldId id="578" r:id="rId3"/>
    <p:sldId id="582" r:id="rId4"/>
    <p:sldId id="583" r:id="rId5"/>
    <p:sldId id="611" r:id="rId6"/>
    <p:sldId id="531" r:id="rId7"/>
    <p:sldId id="556" r:id="rId8"/>
    <p:sldId id="612" r:id="rId9"/>
    <p:sldId id="640" r:id="rId10"/>
    <p:sldId id="622" r:id="rId11"/>
    <p:sldId id="630" r:id="rId12"/>
    <p:sldId id="560" r:id="rId13"/>
    <p:sldId id="561" r:id="rId14"/>
    <p:sldId id="570" r:id="rId15"/>
    <p:sldId id="623" r:id="rId16"/>
    <p:sldId id="625" r:id="rId17"/>
    <p:sldId id="626" r:id="rId18"/>
    <p:sldId id="600" r:id="rId19"/>
    <p:sldId id="632" r:id="rId20"/>
    <p:sldId id="633" r:id="rId21"/>
    <p:sldId id="634" r:id="rId22"/>
    <p:sldId id="635" r:id="rId23"/>
    <p:sldId id="638" r:id="rId24"/>
    <p:sldId id="504" r:id="rId25"/>
    <p:sldId id="564" r:id="rId26"/>
    <p:sldId id="613" r:id="rId27"/>
    <p:sldId id="567" r:id="rId28"/>
    <p:sldId id="589" r:id="rId29"/>
    <p:sldId id="588" r:id="rId30"/>
    <p:sldId id="568" r:id="rId31"/>
    <p:sldId id="615" r:id="rId32"/>
    <p:sldId id="617" r:id="rId33"/>
    <p:sldId id="619" r:id="rId34"/>
    <p:sldId id="620" r:id="rId35"/>
    <p:sldId id="621" r:id="rId36"/>
    <p:sldId id="590" r:id="rId37"/>
    <p:sldId id="585" r:id="rId38"/>
    <p:sldId id="573" r:id="rId39"/>
    <p:sldId id="562" r:id="rId40"/>
    <p:sldId id="591" r:id="rId41"/>
    <p:sldId id="592" r:id="rId42"/>
    <p:sldId id="593" r:id="rId43"/>
    <p:sldId id="595" r:id="rId44"/>
    <p:sldId id="603" r:id="rId45"/>
    <p:sldId id="639" r:id="rId46"/>
    <p:sldId id="605" r:id="rId47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240AE4"/>
    <a:srgbClr val="FFFFCC"/>
    <a:srgbClr val="009900"/>
    <a:srgbClr val="CCFFFF"/>
    <a:srgbClr val="FF3300"/>
    <a:srgbClr val="FF0075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2832" autoAdjust="0"/>
  </p:normalViewPr>
  <p:slideViewPr>
    <p:cSldViewPr>
      <p:cViewPr varScale="1">
        <p:scale>
          <a:sx n="108" d="100"/>
          <a:sy n="108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#1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#1" loCatId="hierarchy" qsTypeId="urn:microsoft.com/office/officeart/2005/8/quickstyle/simple5#1" qsCatId="simple" csTypeId="urn:microsoft.com/office/officeart/2005/8/colors/colorful3#1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b="1" dirty="0" smtClean="0"/>
            <a:t>Обязательные экзамены</a:t>
          </a:r>
          <a:endParaRPr lang="ru-RU" b="1" dirty="0"/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/>
      <dgm:t>
        <a:bodyPr/>
        <a:lstStyle/>
        <a:p>
          <a:r>
            <a:rPr lang="ru-RU" b="1" dirty="0" smtClean="0"/>
            <a:t>Математика </a:t>
          </a:r>
          <a:endParaRPr lang="ru-RU" b="1" dirty="0"/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867-2BF1-4396-8EB3-EF6CF12BF4B8}" type="pres">
      <dgm:prSet presAssocID="{E1F25CB5-9355-4844-AF14-38B6246F05E1}" presName="root1" presStyleCnt="0"/>
      <dgm:spPr/>
      <dgm:t>
        <a:bodyPr/>
        <a:lstStyle/>
        <a:p>
          <a:endParaRPr lang="ru-RU"/>
        </a:p>
      </dgm:t>
    </dgm:pt>
    <dgm:pt modelId="{908029E4-880D-4F10-BCE2-219930A644EF}" type="pres">
      <dgm:prSet presAssocID="{E1F25CB5-9355-4844-AF14-38B6246F05E1}" presName="LevelOneTextNode" presStyleLbl="node0" presStyleIdx="0" presStyleCnt="1" custScaleX="164733" custScaleY="929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D5CE7-C9DD-4D1E-BB04-422CDEC56B9E}" type="pres">
      <dgm:prSet presAssocID="{E1F25CB5-9355-4844-AF14-38B6246F05E1}" presName="level2hierChild" presStyleCnt="0"/>
      <dgm:spPr/>
      <dgm:t>
        <a:bodyPr/>
        <a:lstStyle/>
        <a:p>
          <a:endParaRPr lang="ru-RU"/>
        </a:p>
      </dgm:t>
    </dgm:pt>
    <dgm:pt modelId="{0884195C-7C18-403E-8280-7A292D319737}" type="pres">
      <dgm:prSet presAssocID="{082AFB0E-F1F1-4D1D-B565-8787D940D3B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066A45F-1F67-4C97-AD8A-22F2F5448E7A}" type="pres">
      <dgm:prSet presAssocID="{082AFB0E-F1F1-4D1D-B565-8787D940D3B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04E23D-E155-44C3-A28A-E878096F097E}" type="pres">
      <dgm:prSet presAssocID="{8F55C34A-DBAF-446D-BE85-9DCB4D8B87AE}" presName="root2" presStyleCnt="0"/>
      <dgm:spPr/>
      <dgm:t>
        <a:bodyPr/>
        <a:lstStyle/>
        <a:p>
          <a:endParaRPr lang="ru-RU"/>
        </a:p>
      </dgm:t>
    </dgm:pt>
    <dgm:pt modelId="{8A13A7E1-6370-427C-9EAF-52DA402B7184}" type="pres">
      <dgm:prSet presAssocID="{8F55C34A-DBAF-446D-BE85-9DCB4D8B87AE}" presName="LevelTwoTextNode" presStyleLbl="node2" presStyleIdx="0" presStyleCnt="2" custScaleX="132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F3BB5-3F52-4818-94E3-845C33D734CD}" type="pres">
      <dgm:prSet presAssocID="{8F55C34A-DBAF-446D-BE85-9DCB4D8B87AE}" presName="level3hierChild" presStyleCnt="0"/>
      <dgm:spPr/>
      <dgm:t>
        <a:bodyPr/>
        <a:lstStyle/>
        <a:p>
          <a:endParaRPr lang="ru-RU"/>
        </a:p>
      </dgm:t>
    </dgm:pt>
    <dgm:pt modelId="{8891F35F-2BA5-4BF2-9640-E99C8C970AC3}" type="pres">
      <dgm:prSet presAssocID="{61F57C67-73AE-4FC9-A243-3D5F121303D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D5F9D07-69EE-47BB-8988-6B3EA4A05963}" type="pres">
      <dgm:prSet presAssocID="{61F57C67-73AE-4FC9-A243-3D5F121303D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3BBFEAB-A97D-4452-86C5-14817C83FEE4}" type="pres">
      <dgm:prSet presAssocID="{8946BCD7-8BD6-4AAA-B77F-CE5915B70F2D}" presName="root2" presStyleCnt="0"/>
      <dgm:spPr/>
      <dgm:t>
        <a:bodyPr/>
        <a:lstStyle/>
        <a:p>
          <a:endParaRPr lang="ru-RU"/>
        </a:p>
      </dgm:t>
    </dgm:pt>
    <dgm:pt modelId="{2B754F8A-B7CF-48AC-A4E9-416F36613CE4}" type="pres">
      <dgm:prSet presAssocID="{8946BCD7-8BD6-4AAA-B77F-CE5915B70F2D}" presName="LevelTwoTextNode" presStyleLbl="node2" presStyleIdx="1" presStyleCnt="2" custScaleX="132317" custLinFactNeighborX="1663" custLinFactNeighborY="-8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7F489-E8AE-4876-B792-39D5E8886B7E}" type="pres">
      <dgm:prSet presAssocID="{8946BCD7-8BD6-4AAA-B77F-CE5915B70F2D}" presName="level3hierChild" presStyleCnt="0"/>
      <dgm:spPr/>
      <dgm:t>
        <a:bodyPr/>
        <a:lstStyle/>
        <a:p>
          <a:endParaRPr lang="ru-RU"/>
        </a:p>
      </dgm:t>
    </dgm:pt>
  </dgm:ptLst>
  <dgm:cxnLst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480EDA0F-9B59-4A4F-BB53-62CDAC49E506}" type="presOf" srcId="{082AFB0E-F1F1-4D1D-B565-8787D940D3B7}" destId="{A066A45F-1F67-4C97-AD8A-22F2F5448E7A}" srcOrd="1" destOrd="0" presId="urn:microsoft.com/office/officeart/2005/8/layout/hierarchy2#1"/>
    <dgm:cxn modelId="{7A9F076E-0439-45BD-B336-24C1CE226CC6}" type="presOf" srcId="{90005E63-0D64-46AE-848E-97AB9E1667C2}" destId="{25E5AEEE-7E8A-4E05-8824-85D065329EAA}" srcOrd="0" destOrd="0" presId="urn:microsoft.com/office/officeart/2005/8/layout/hierarchy2#1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2FB54D7B-EC9E-456B-9877-8B638AC30EBC}" type="presOf" srcId="{61F57C67-73AE-4FC9-A243-3D5F121303D5}" destId="{5D5F9D07-69EE-47BB-8988-6B3EA4A05963}" srcOrd="1" destOrd="0" presId="urn:microsoft.com/office/officeart/2005/8/layout/hierarchy2#1"/>
    <dgm:cxn modelId="{DC040167-5E1C-44CE-A05D-48A344549548}" type="presOf" srcId="{E1F25CB5-9355-4844-AF14-38B6246F05E1}" destId="{908029E4-880D-4F10-BCE2-219930A644EF}" srcOrd="0" destOrd="0" presId="urn:microsoft.com/office/officeart/2005/8/layout/hierarchy2#1"/>
    <dgm:cxn modelId="{443B5C8B-125A-4270-BA6D-7B104018C542}" type="presOf" srcId="{8F55C34A-DBAF-446D-BE85-9DCB4D8B87AE}" destId="{8A13A7E1-6370-427C-9EAF-52DA402B7184}" srcOrd="0" destOrd="0" presId="urn:microsoft.com/office/officeart/2005/8/layout/hierarchy2#1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99279D82-0710-450C-BFE4-E6543E365011}" type="presOf" srcId="{8946BCD7-8BD6-4AAA-B77F-CE5915B70F2D}" destId="{2B754F8A-B7CF-48AC-A4E9-416F36613CE4}" srcOrd="0" destOrd="0" presId="urn:microsoft.com/office/officeart/2005/8/layout/hierarchy2#1"/>
    <dgm:cxn modelId="{58EF5D10-8DAF-4FCF-AA01-7A03006A4128}" type="presOf" srcId="{61F57C67-73AE-4FC9-A243-3D5F121303D5}" destId="{8891F35F-2BA5-4BF2-9640-E99C8C970AC3}" srcOrd="0" destOrd="0" presId="urn:microsoft.com/office/officeart/2005/8/layout/hierarchy2#1"/>
    <dgm:cxn modelId="{02532461-5DE7-4A17-9BB4-12D0E4775F4F}" type="presOf" srcId="{082AFB0E-F1F1-4D1D-B565-8787D940D3B7}" destId="{0884195C-7C18-403E-8280-7A292D319737}" srcOrd="0" destOrd="0" presId="urn:microsoft.com/office/officeart/2005/8/layout/hierarchy2#1"/>
    <dgm:cxn modelId="{AC9275DD-ADF5-4FD4-987A-C0948A7BC670}" type="presParOf" srcId="{25E5AEEE-7E8A-4E05-8824-85D065329EAA}" destId="{FEC4F867-2BF1-4396-8EB3-EF6CF12BF4B8}" srcOrd="0" destOrd="0" presId="urn:microsoft.com/office/officeart/2005/8/layout/hierarchy2#1"/>
    <dgm:cxn modelId="{4FA60689-D342-4BBE-AD32-00EDB47A63F2}" type="presParOf" srcId="{FEC4F867-2BF1-4396-8EB3-EF6CF12BF4B8}" destId="{908029E4-880D-4F10-BCE2-219930A644EF}" srcOrd="0" destOrd="0" presId="urn:microsoft.com/office/officeart/2005/8/layout/hierarchy2#1"/>
    <dgm:cxn modelId="{897CBD2D-EF46-437D-B962-1994EF4A2F36}" type="presParOf" srcId="{FEC4F867-2BF1-4396-8EB3-EF6CF12BF4B8}" destId="{5B6D5CE7-C9DD-4D1E-BB04-422CDEC56B9E}" srcOrd="1" destOrd="0" presId="urn:microsoft.com/office/officeart/2005/8/layout/hierarchy2#1"/>
    <dgm:cxn modelId="{CD59A3E4-4BF2-4586-9BBC-DE0E33571824}" type="presParOf" srcId="{5B6D5CE7-C9DD-4D1E-BB04-422CDEC56B9E}" destId="{0884195C-7C18-403E-8280-7A292D319737}" srcOrd="0" destOrd="0" presId="urn:microsoft.com/office/officeart/2005/8/layout/hierarchy2#1"/>
    <dgm:cxn modelId="{3F353AD9-36BD-440C-B2D4-A4A07634B7ED}" type="presParOf" srcId="{0884195C-7C18-403E-8280-7A292D319737}" destId="{A066A45F-1F67-4C97-AD8A-22F2F5448E7A}" srcOrd="0" destOrd="0" presId="urn:microsoft.com/office/officeart/2005/8/layout/hierarchy2#1"/>
    <dgm:cxn modelId="{A0AC79E0-4869-4420-B13D-42B7682C451C}" type="presParOf" srcId="{5B6D5CE7-C9DD-4D1E-BB04-422CDEC56B9E}" destId="{7704E23D-E155-44C3-A28A-E878096F097E}" srcOrd="1" destOrd="0" presId="urn:microsoft.com/office/officeart/2005/8/layout/hierarchy2#1"/>
    <dgm:cxn modelId="{41C20DC9-5B3A-4F42-8C77-FD3BA23519C8}" type="presParOf" srcId="{7704E23D-E155-44C3-A28A-E878096F097E}" destId="{8A13A7E1-6370-427C-9EAF-52DA402B7184}" srcOrd="0" destOrd="0" presId="urn:microsoft.com/office/officeart/2005/8/layout/hierarchy2#1"/>
    <dgm:cxn modelId="{F6DFD2FD-4FA5-4836-858C-9310181D86D5}" type="presParOf" srcId="{7704E23D-E155-44C3-A28A-E878096F097E}" destId="{42CF3BB5-3F52-4818-94E3-845C33D734CD}" srcOrd="1" destOrd="0" presId="urn:microsoft.com/office/officeart/2005/8/layout/hierarchy2#1"/>
    <dgm:cxn modelId="{BD6EDD8C-1D47-471E-B006-C67CC2488720}" type="presParOf" srcId="{5B6D5CE7-C9DD-4D1E-BB04-422CDEC56B9E}" destId="{8891F35F-2BA5-4BF2-9640-E99C8C970AC3}" srcOrd="2" destOrd="0" presId="urn:microsoft.com/office/officeart/2005/8/layout/hierarchy2#1"/>
    <dgm:cxn modelId="{15FA7015-0D38-400B-9208-B0688C03C5FC}" type="presParOf" srcId="{8891F35F-2BA5-4BF2-9640-E99C8C970AC3}" destId="{5D5F9D07-69EE-47BB-8988-6B3EA4A05963}" srcOrd="0" destOrd="0" presId="urn:microsoft.com/office/officeart/2005/8/layout/hierarchy2#1"/>
    <dgm:cxn modelId="{D6CFD8BE-568A-4C07-AA41-1A5DB9326145}" type="presParOf" srcId="{5B6D5CE7-C9DD-4D1E-BB04-422CDEC56B9E}" destId="{33BBFEAB-A97D-4452-86C5-14817C83FEE4}" srcOrd="3" destOrd="0" presId="urn:microsoft.com/office/officeart/2005/8/layout/hierarchy2#1"/>
    <dgm:cxn modelId="{0CE9D0C9-175E-475C-86ED-4A217946B1AD}" type="presParOf" srcId="{33BBFEAB-A97D-4452-86C5-14817C83FEE4}" destId="{2B754F8A-B7CF-48AC-A4E9-416F36613CE4}" srcOrd="0" destOrd="0" presId="urn:microsoft.com/office/officeart/2005/8/layout/hierarchy2#1"/>
    <dgm:cxn modelId="{6ACB9358-2A1E-461D-8742-4F3DFB17715C}" type="presParOf" srcId="{33BBFEAB-A97D-4452-86C5-14817C83FEE4}" destId="{2B17F489-E8AE-4876-B792-39D5E8886B7E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A4E422-76E8-4F4F-9C1E-681F1B4C7491}" type="doc">
      <dgm:prSet loTypeId="urn:microsoft.com/office/officeart/2008/layout/HorizontalMultiLevelHierarchy#1" loCatId="hierarchy" qsTypeId="urn:microsoft.com/office/officeart/2005/8/quickstyle/simple5#2" qsCatId="simple" csTypeId="urn:microsoft.com/office/officeart/2005/8/colors/accent4_2#1" csCatId="accent4" phldr="1"/>
      <dgm:spPr/>
      <dgm:t>
        <a:bodyPr/>
        <a:lstStyle/>
        <a:p>
          <a:endParaRPr lang="ru-RU"/>
        </a:p>
      </dgm:t>
    </dgm:pt>
    <dgm:pt modelId="{157F0CAD-C022-456B-9E1B-5A07E2D8BE37}">
      <dgm:prSet phldrT="[Текст]"/>
      <dgm:spPr>
        <a:gradFill rotWithShape="0">
          <a:gsLst>
            <a:gs pos="0">
              <a:srgbClr val="C50057"/>
            </a:gs>
            <a:gs pos="80000">
              <a:srgbClr val="FF0074"/>
            </a:gs>
            <a:gs pos="100000">
              <a:srgbClr val="FF0075"/>
            </a:gs>
          </a:gsLst>
        </a:gradFill>
      </dgm:spPr>
      <dgm:t>
        <a:bodyPr/>
        <a:lstStyle/>
        <a:p>
          <a:r>
            <a:rPr lang="ru-RU" dirty="0" smtClean="0"/>
            <a:t>Экзамены по выбору</a:t>
          </a:r>
          <a:endParaRPr lang="ru-RU" dirty="0"/>
        </a:p>
      </dgm:t>
    </dgm:pt>
    <dgm:pt modelId="{BC6143CD-BD42-403C-9D5B-AAD083851D3F}" type="parTrans" cxnId="{0B89B53E-CA5A-4F5B-AD1C-A875643038DD}">
      <dgm:prSet/>
      <dgm:spPr/>
      <dgm:t>
        <a:bodyPr/>
        <a:lstStyle/>
        <a:p>
          <a:endParaRPr lang="ru-RU"/>
        </a:p>
      </dgm:t>
    </dgm:pt>
    <dgm:pt modelId="{B9C4C896-5949-4A31-9FF8-D9A3D179C687}" type="sibTrans" cxnId="{0B89B53E-CA5A-4F5B-AD1C-A875643038DD}">
      <dgm:prSet/>
      <dgm:spPr/>
      <dgm:t>
        <a:bodyPr/>
        <a:lstStyle/>
        <a:p>
          <a:endParaRPr lang="ru-RU"/>
        </a:p>
      </dgm:t>
    </dgm:pt>
    <dgm:pt modelId="{E903321F-39D0-4B18-8E25-381B715B9970}">
      <dgm:prSet phldrT="[Текст]" custT="1"/>
      <dgm:spPr/>
      <dgm:t>
        <a:bodyPr/>
        <a:lstStyle/>
        <a:p>
          <a:r>
            <a:rPr lang="ru-RU" sz="2800" b="1" dirty="0" smtClean="0"/>
            <a:t>Литература</a:t>
          </a:r>
          <a:endParaRPr lang="ru-RU" sz="2800" b="1" dirty="0"/>
        </a:p>
      </dgm:t>
    </dgm:pt>
    <dgm:pt modelId="{0FE1689E-31DB-4630-9BF0-2E600C70789A}" type="parTrans" cxnId="{10D69F29-12C4-4E24-8EE7-1E1B59C278A3}">
      <dgm:prSet/>
      <dgm:spPr/>
      <dgm:t>
        <a:bodyPr/>
        <a:lstStyle/>
        <a:p>
          <a:endParaRPr lang="ru-RU"/>
        </a:p>
      </dgm:t>
    </dgm:pt>
    <dgm:pt modelId="{F1A4B28D-AC69-4EF5-8B80-F210F27DC78B}" type="sibTrans" cxnId="{10D69F29-12C4-4E24-8EE7-1E1B59C278A3}">
      <dgm:prSet/>
      <dgm:spPr/>
      <dgm:t>
        <a:bodyPr/>
        <a:lstStyle/>
        <a:p>
          <a:endParaRPr lang="ru-RU"/>
        </a:p>
      </dgm:t>
    </dgm:pt>
    <dgm:pt modelId="{8E14551D-AF30-49C5-9AE2-5868785B91D1}">
      <dgm:prSet phldrT="[Текст]" custT="1"/>
      <dgm:spPr/>
      <dgm:t>
        <a:bodyPr/>
        <a:lstStyle/>
        <a:p>
          <a:r>
            <a:rPr lang="ru-RU" sz="2800" b="1" dirty="0" smtClean="0"/>
            <a:t>География</a:t>
          </a:r>
          <a:endParaRPr lang="ru-RU" sz="2800" b="1" dirty="0"/>
        </a:p>
      </dgm:t>
    </dgm:pt>
    <dgm:pt modelId="{CFC9503C-82B1-4DB0-B2EA-4FA693D930E7}" type="parTrans" cxnId="{48B0E7C2-E962-44B6-8ABD-38710E48E009}">
      <dgm:prSet/>
      <dgm:spPr/>
      <dgm:t>
        <a:bodyPr/>
        <a:lstStyle/>
        <a:p>
          <a:endParaRPr lang="ru-RU"/>
        </a:p>
      </dgm:t>
    </dgm:pt>
    <dgm:pt modelId="{9EA6DE13-A4D6-4A9E-BF78-DF29F64B9542}" type="sibTrans" cxnId="{48B0E7C2-E962-44B6-8ABD-38710E48E009}">
      <dgm:prSet/>
      <dgm:spPr/>
      <dgm:t>
        <a:bodyPr/>
        <a:lstStyle/>
        <a:p>
          <a:endParaRPr lang="ru-RU"/>
        </a:p>
      </dgm:t>
    </dgm:pt>
    <dgm:pt modelId="{1DA29EE9-BB40-415D-8C65-E04E3FD14098}">
      <dgm:prSet phldrT="[Текст]" custT="1"/>
      <dgm:spPr/>
      <dgm:t>
        <a:bodyPr/>
        <a:lstStyle/>
        <a:p>
          <a:r>
            <a:rPr lang="ru-RU" sz="2800" b="1" dirty="0" smtClean="0"/>
            <a:t>Физика</a:t>
          </a:r>
          <a:endParaRPr lang="ru-RU" sz="2800" b="1" dirty="0"/>
        </a:p>
      </dgm:t>
    </dgm:pt>
    <dgm:pt modelId="{33F5B6FF-8307-415B-BFCC-CBBAA304B51E}" type="parTrans" cxnId="{5AF4BC0B-4939-4AF3-B2F8-EC30ED50213E}">
      <dgm:prSet/>
      <dgm:spPr/>
      <dgm:t>
        <a:bodyPr/>
        <a:lstStyle/>
        <a:p>
          <a:endParaRPr lang="ru-RU"/>
        </a:p>
      </dgm:t>
    </dgm:pt>
    <dgm:pt modelId="{7295DCD0-CF0C-4E72-BAB5-B1E6B83A8F96}" type="sibTrans" cxnId="{5AF4BC0B-4939-4AF3-B2F8-EC30ED50213E}">
      <dgm:prSet/>
      <dgm:spPr/>
      <dgm:t>
        <a:bodyPr/>
        <a:lstStyle/>
        <a:p>
          <a:endParaRPr lang="ru-RU"/>
        </a:p>
      </dgm:t>
    </dgm:pt>
    <dgm:pt modelId="{63892088-0173-494E-B2E2-6C9684ACAFB0}">
      <dgm:prSet custT="1"/>
      <dgm:spPr/>
      <dgm:t>
        <a:bodyPr/>
        <a:lstStyle/>
        <a:p>
          <a:r>
            <a:rPr lang="ru-RU" sz="2800" b="1" dirty="0" smtClean="0"/>
            <a:t>Химия</a:t>
          </a:r>
          <a:endParaRPr lang="ru-RU" sz="2800" b="1" dirty="0"/>
        </a:p>
      </dgm:t>
    </dgm:pt>
    <dgm:pt modelId="{BF4E8C9A-B618-473F-AF63-288D19142CF1}" type="parTrans" cxnId="{1575FEFB-58D2-4F4C-BE4F-C7A96308C64B}">
      <dgm:prSet/>
      <dgm:spPr/>
      <dgm:t>
        <a:bodyPr/>
        <a:lstStyle/>
        <a:p>
          <a:endParaRPr lang="ru-RU"/>
        </a:p>
      </dgm:t>
    </dgm:pt>
    <dgm:pt modelId="{3E6540CF-8A67-4CD2-8237-BBE35BDC10D5}" type="sibTrans" cxnId="{1575FEFB-58D2-4F4C-BE4F-C7A96308C64B}">
      <dgm:prSet/>
      <dgm:spPr/>
      <dgm:t>
        <a:bodyPr/>
        <a:lstStyle/>
        <a:p>
          <a:endParaRPr lang="ru-RU"/>
        </a:p>
      </dgm:t>
    </dgm:pt>
    <dgm:pt modelId="{2A4E2E22-5AE0-4BB4-8336-2E03011FA309}">
      <dgm:prSet custT="1"/>
      <dgm:spPr/>
      <dgm:t>
        <a:bodyPr/>
        <a:lstStyle/>
        <a:p>
          <a:r>
            <a:rPr lang="ru-RU" sz="2800" b="1" dirty="0" smtClean="0"/>
            <a:t>Биология</a:t>
          </a:r>
          <a:endParaRPr lang="ru-RU" sz="2800" b="1" dirty="0"/>
        </a:p>
      </dgm:t>
    </dgm:pt>
    <dgm:pt modelId="{EF6DDE06-666B-4EAC-BE2F-7257127DC230}" type="parTrans" cxnId="{F47A1AB2-06F5-4485-8B34-5E0B89F38A23}">
      <dgm:prSet/>
      <dgm:spPr/>
      <dgm:t>
        <a:bodyPr/>
        <a:lstStyle/>
        <a:p>
          <a:endParaRPr lang="ru-RU"/>
        </a:p>
      </dgm:t>
    </dgm:pt>
    <dgm:pt modelId="{9C99F410-342F-49A3-ACC7-85F53C9F1BEF}" type="sibTrans" cxnId="{F47A1AB2-06F5-4485-8B34-5E0B89F38A23}">
      <dgm:prSet/>
      <dgm:spPr/>
      <dgm:t>
        <a:bodyPr/>
        <a:lstStyle/>
        <a:p>
          <a:endParaRPr lang="ru-RU"/>
        </a:p>
      </dgm:t>
    </dgm:pt>
    <dgm:pt modelId="{87E05257-AC71-4309-9A02-C546D42FF0C1}">
      <dgm:prSet custT="1"/>
      <dgm:spPr/>
      <dgm:t>
        <a:bodyPr/>
        <a:lstStyle/>
        <a:p>
          <a:r>
            <a:rPr lang="ru-RU" sz="2800" b="1" dirty="0" smtClean="0"/>
            <a:t>Обществознание</a:t>
          </a:r>
          <a:endParaRPr lang="ru-RU" sz="2800" b="1" dirty="0"/>
        </a:p>
      </dgm:t>
    </dgm:pt>
    <dgm:pt modelId="{DB361064-3F86-41FB-A910-797384323BA2}" type="parTrans" cxnId="{94110812-D939-4200-A0E9-5DF5AA1232CA}">
      <dgm:prSet/>
      <dgm:spPr/>
      <dgm:t>
        <a:bodyPr/>
        <a:lstStyle/>
        <a:p>
          <a:endParaRPr lang="ru-RU"/>
        </a:p>
      </dgm:t>
    </dgm:pt>
    <dgm:pt modelId="{579AF0E4-3DD7-4E1B-9825-3BA1FDF82330}" type="sibTrans" cxnId="{94110812-D939-4200-A0E9-5DF5AA1232CA}">
      <dgm:prSet/>
      <dgm:spPr/>
      <dgm:t>
        <a:bodyPr/>
        <a:lstStyle/>
        <a:p>
          <a:endParaRPr lang="ru-RU"/>
        </a:p>
      </dgm:t>
    </dgm:pt>
    <dgm:pt modelId="{3CE166DF-65CE-4FFD-85AC-AF42AFF992A7}">
      <dgm:prSet custT="1"/>
      <dgm:spPr/>
      <dgm:t>
        <a:bodyPr/>
        <a:lstStyle/>
        <a:p>
          <a:r>
            <a:rPr lang="ru-RU" sz="2800" b="1" dirty="0" smtClean="0"/>
            <a:t>Информатика и ИКТ</a:t>
          </a:r>
          <a:endParaRPr lang="ru-RU" sz="2800" b="1" dirty="0"/>
        </a:p>
      </dgm:t>
    </dgm:pt>
    <dgm:pt modelId="{C7F81043-E896-43CE-9478-72E3B890A084}" type="parTrans" cxnId="{120BEF3D-F3CF-489D-9EFB-D820B0B3C335}">
      <dgm:prSet/>
      <dgm:spPr/>
      <dgm:t>
        <a:bodyPr/>
        <a:lstStyle/>
        <a:p>
          <a:endParaRPr lang="ru-RU"/>
        </a:p>
      </dgm:t>
    </dgm:pt>
    <dgm:pt modelId="{477580FE-A8D1-493A-9075-6AAD6734AB06}" type="sibTrans" cxnId="{120BEF3D-F3CF-489D-9EFB-D820B0B3C335}">
      <dgm:prSet/>
      <dgm:spPr/>
      <dgm:t>
        <a:bodyPr/>
        <a:lstStyle/>
        <a:p>
          <a:endParaRPr lang="ru-RU"/>
        </a:p>
      </dgm:t>
    </dgm:pt>
    <dgm:pt modelId="{7ED0F5CD-DB76-4D6C-9645-378B6BB136CC}">
      <dgm:prSet custT="1"/>
      <dgm:spPr/>
      <dgm:t>
        <a:bodyPr/>
        <a:lstStyle/>
        <a:p>
          <a:r>
            <a:rPr lang="ru-RU" sz="2800" b="1" dirty="0" smtClean="0"/>
            <a:t>Иностранный язык</a:t>
          </a:r>
          <a:endParaRPr lang="ru-RU" sz="2800" b="1" dirty="0"/>
        </a:p>
      </dgm:t>
    </dgm:pt>
    <dgm:pt modelId="{E534B2E4-0DCC-4AC4-9DCE-A41BC79135A5}" type="parTrans" cxnId="{3B7EA852-1046-449C-90AB-649C92C2A653}">
      <dgm:prSet/>
      <dgm:spPr/>
      <dgm:t>
        <a:bodyPr/>
        <a:lstStyle/>
        <a:p>
          <a:endParaRPr lang="ru-RU"/>
        </a:p>
      </dgm:t>
    </dgm:pt>
    <dgm:pt modelId="{01A993A6-4FAE-4B84-B572-6E49B1EB99BF}" type="sibTrans" cxnId="{3B7EA852-1046-449C-90AB-649C92C2A653}">
      <dgm:prSet/>
      <dgm:spPr/>
      <dgm:t>
        <a:bodyPr/>
        <a:lstStyle/>
        <a:p>
          <a:endParaRPr lang="ru-RU"/>
        </a:p>
      </dgm:t>
    </dgm:pt>
    <dgm:pt modelId="{3D3C3821-D2EB-4DF6-A682-B450D5335647}">
      <dgm:prSet custT="1"/>
      <dgm:spPr/>
      <dgm:t>
        <a:bodyPr/>
        <a:lstStyle/>
        <a:p>
          <a:r>
            <a:rPr lang="ru-RU" sz="2800" b="1" dirty="0" smtClean="0"/>
            <a:t>История</a:t>
          </a:r>
          <a:endParaRPr lang="ru-RU" sz="2800" b="1" dirty="0"/>
        </a:p>
      </dgm:t>
    </dgm:pt>
    <dgm:pt modelId="{BF0D85F7-541F-4DAA-B38F-FFC2CF3887EA}" type="parTrans" cxnId="{036B206B-A2E2-4C83-A544-B2FA2705DBD7}">
      <dgm:prSet/>
      <dgm:spPr/>
      <dgm:t>
        <a:bodyPr/>
        <a:lstStyle/>
        <a:p>
          <a:endParaRPr lang="ru-RU"/>
        </a:p>
      </dgm:t>
    </dgm:pt>
    <dgm:pt modelId="{686083E0-5672-4661-A4D5-ABBC4A445C81}" type="sibTrans" cxnId="{036B206B-A2E2-4C83-A544-B2FA2705DBD7}">
      <dgm:prSet/>
      <dgm:spPr/>
      <dgm:t>
        <a:bodyPr/>
        <a:lstStyle/>
        <a:p>
          <a:endParaRPr lang="ru-RU"/>
        </a:p>
      </dgm:t>
    </dgm:pt>
    <dgm:pt modelId="{6111D118-9E36-4ED3-B8FC-5222A5C1B883}" type="pres">
      <dgm:prSet presAssocID="{86A4E422-76E8-4F4F-9C1E-681F1B4C74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A2957-188A-4971-8F9A-BDFBBBD46987}" type="pres">
      <dgm:prSet presAssocID="{157F0CAD-C022-456B-9E1B-5A07E2D8BE37}" presName="root1" presStyleCnt="0"/>
      <dgm:spPr/>
    </dgm:pt>
    <dgm:pt modelId="{60260E37-C6EB-4583-94E1-1F75E1809A43}" type="pres">
      <dgm:prSet presAssocID="{157F0CAD-C022-456B-9E1B-5A07E2D8BE37}" presName="LevelOneTextNode" presStyleLbl="node0" presStyleIdx="0" presStyleCnt="1" custScaleX="252924" custScaleY="159082" custLinFactX="-100000" custLinFactNeighborX="-163612" custLinFactNeighborY="-83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A16613-C5C7-4282-961C-7AED5018D5B3}" type="pres">
      <dgm:prSet presAssocID="{157F0CAD-C022-456B-9E1B-5A07E2D8BE37}" presName="level2hierChild" presStyleCnt="0"/>
      <dgm:spPr/>
    </dgm:pt>
    <dgm:pt modelId="{F6C527FC-7E0E-4910-8B93-4C854C0102A8}" type="pres">
      <dgm:prSet presAssocID="{0FE1689E-31DB-4630-9BF0-2E600C70789A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1E329FC5-1F2F-43CC-B5AB-8D4E010BFFEC}" type="pres">
      <dgm:prSet presAssocID="{0FE1689E-31DB-4630-9BF0-2E600C70789A}" presName="connTx" presStyleLbl="parChTrans1D2" presStyleIdx="0" presStyleCnt="9"/>
      <dgm:spPr/>
      <dgm:t>
        <a:bodyPr/>
        <a:lstStyle/>
        <a:p>
          <a:endParaRPr lang="ru-RU"/>
        </a:p>
      </dgm:t>
    </dgm:pt>
    <dgm:pt modelId="{E95E8072-2BB6-4598-9930-741A8F6AE7F7}" type="pres">
      <dgm:prSet presAssocID="{E903321F-39D0-4B18-8E25-381B715B9970}" presName="root2" presStyleCnt="0"/>
      <dgm:spPr/>
    </dgm:pt>
    <dgm:pt modelId="{97CE5132-77A5-4BD9-90B2-C29F6FCDD11C}" type="pres">
      <dgm:prSet presAssocID="{E903321F-39D0-4B18-8E25-381B715B9970}" presName="LevelTwoTextNode" presStyleLbl="node2" presStyleIdx="0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3539B-487A-4293-878D-148F30E1272D}" type="pres">
      <dgm:prSet presAssocID="{E903321F-39D0-4B18-8E25-381B715B9970}" presName="level3hierChild" presStyleCnt="0"/>
      <dgm:spPr/>
    </dgm:pt>
    <dgm:pt modelId="{EF90FB8B-0973-46E8-B466-E82A17EB87CC}" type="pres">
      <dgm:prSet presAssocID="{CFC9503C-82B1-4DB0-B2EA-4FA693D930E7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A1DC903E-C896-44B1-89FF-CE03537CFA43}" type="pres">
      <dgm:prSet presAssocID="{CFC9503C-82B1-4DB0-B2EA-4FA693D930E7}" presName="connTx" presStyleLbl="parChTrans1D2" presStyleIdx="1" presStyleCnt="9"/>
      <dgm:spPr/>
      <dgm:t>
        <a:bodyPr/>
        <a:lstStyle/>
        <a:p>
          <a:endParaRPr lang="ru-RU"/>
        </a:p>
      </dgm:t>
    </dgm:pt>
    <dgm:pt modelId="{FA7A2755-A604-496B-B2AC-F8D973ECD064}" type="pres">
      <dgm:prSet presAssocID="{8E14551D-AF30-49C5-9AE2-5868785B91D1}" presName="root2" presStyleCnt="0"/>
      <dgm:spPr/>
    </dgm:pt>
    <dgm:pt modelId="{89E76E04-2502-44F2-A66D-9630FAB8EACA}" type="pres">
      <dgm:prSet presAssocID="{8E14551D-AF30-49C5-9AE2-5868785B91D1}" presName="LevelTwoTextNode" presStyleLbl="node2" presStyleIdx="1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559C6-44D8-41E4-A7B0-1E09F5270A6F}" type="pres">
      <dgm:prSet presAssocID="{8E14551D-AF30-49C5-9AE2-5868785B91D1}" presName="level3hierChild" presStyleCnt="0"/>
      <dgm:spPr/>
    </dgm:pt>
    <dgm:pt modelId="{EE36EBED-59E4-48BB-9639-8897AEA121E8}" type="pres">
      <dgm:prSet presAssocID="{C7F81043-E896-43CE-9478-72E3B890A084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C8C67003-3A8C-4349-AEFE-9BA23BDF0ECD}" type="pres">
      <dgm:prSet presAssocID="{C7F81043-E896-43CE-9478-72E3B890A084}" presName="connTx" presStyleLbl="parChTrans1D2" presStyleIdx="2" presStyleCnt="9"/>
      <dgm:spPr/>
      <dgm:t>
        <a:bodyPr/>
        <a:lstStyle/>
        <a:p>
          <a:endParaRPr lang="ru-RU"/>
        </a:p>
      </dgm:t>
    </dgm:pt>
    <dgm:pt modelId="{D26FBC88-B969-47AB-9605-4B04700E89EC}" type="pres">
      <dgm:prSet presAssocID="{3CE166DF-65CE-4FFD-85AC-AF42AFF992A7}" presName="root2" presStyleCnt="0"/>
      <dgm:spPr/>
    </dgm:pt>
    <dgm:pt modelId="{4CDA7891-E907-425B-AA2F-8232233ECE72}" type="pres">
      <dgm:prSet presAssocID="{3CE166DF-65CE-4FFD-85AC-AF42AFF992A7}" presName="LevelTwoTextNode" presStyleLbl="node2" presStyleIdx="2" presStyleCnt="9" custScaleX="255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307D41-F4F8-4D71-9AEF-1BFC7D58803F}" type="pres">
      <dgm:prSet presAssocID="{3CE166DF-65CE-4FFD-85AC-AF42AFF992A7}" presName="level3hierChild" presStyleCnt="0"/>
      <dgm:spPr/>
    </dgm:pt>
    <dgm:pt modelId="{00B74456-248F-496D-84BC-491316FD2AA2}" type="pres">
      <dgm:prSet presAssocID="{DB361064-3F86-41FB-A910-797384323BA2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91909E1A-B068-43AD-957E-D52B26969DCA}" type="pres">
      <dgm:prSet presAssocID="{DB361064-3F86-41FB-A910-797384323BA2}" presName="connTx" presStyleLbl="parChTrans1D2" presStyleIdx="3" presStyleCnt="9"/>
      <dgm:spPr/>
      <dgm:t>
        <a:bodyPr/>
        <a:lstStyle/>
        <a:p>
          <a:endParaRPr lang="ru-RU"/>
        </a:p>
      </dgm:t>
    </dgm:pt>
    <dgm:pt modelId="{D07EFD8B-5B3D-4893-9E6B-CD5CEBEA0969}" type="pres">
      <dgm:prSet presAssocID="{87E05257-AC71-4309-9A02-C546D42FF0C1}" presName="root2" presStyleCnt="0"/>
      <dgm:spPr/>
    </dgm:pt>
    <dgm:pt modelId="{47B59B8F-7C09-4621-86B1-D5419B4B0160}" type="pres">
      <dgm:prSet presAssocID="{87E05257-AC71-4309-9A02-C546D42FF0C1}" presName="LevelTwoTextNode" presStyleLbl="node2" presStyleIdx="3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CAA36F-323B-4160-9C0C-CB9DF3FE0469}" type="pres">
      <dgm:prSet presAssocID="{87E05257-AC71-4309-9A02-C546D42FF0C1}" presName="level3hierChild" presStyleCnt="0"/>
      <dgm:spPr/>
    </dgm:pt>
    <dgm:pt modelId="{1B8BFA40-40A9-4837-BB58-BD774A91D4F7}" type="pres">
      <dgm:prSet presAssocID="{33F5B6FF-8307-415B-BFCC-CBBAA304B51E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C65F638E-B150-4155-8362-6C49078969CE}" type="pres">
      <dgm:prSet presAssocID="{33F5B6FF-8307-415B-BFCC-CBBAA304B51E}" presName="connTx" presStyleLbl="parChTrans1D2" presStyleIdx="4" presStyleCnt="9"/>
      <dgm:spPr/>
      <dgm:t>
        <a:bodyPr/>
        <a:lstStyle/>
        <a:p>
          <a:endParaRPr lang="ru-RU"/>
        </a:p>
      </dgm:t>
    </dgm:pt>
    <dgm:pt modelId="{619A4402-2A80-4041-A3B3-FC3E98B8DC10}" type="pres">
      <dgm:prSet presAssocID="{1DA29EE9-BB40-415D-8C65-E04E3FD14098}" presName="root2" presStyleCnt="0"/>
      <dgm:spPr/>
    </dgm:pt>
    <dgm:pt modelId="{E9AB9C46-C42E-4123-9299-AA2BCE8F8F7A}" type="pres">
      <dgm:prSet presAssocID="{1DA29EE9-BB40-415D-8C65-E04E3FD14098}" presName="LevelTwoTextNode" presStyleLbl="node2" presStyleIdx="4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5046D-D059-4AB8-8D8D-BFDE8445F1A9}" type="pres">
      <dgm:prSet presAssocID="{1DA29EE9-BB40-415D-8C65-E04E3FD14098}" presName="level3hierChild" presStyleCnt="0"/>
      <dgm:spPr/>
    </dgm:pt>
    <dgm:pt modelId="{8A1983B7-DE5A-4F7C-9965-D452A3C7BFB6}" type="pres">
      <dgm:prSet presAssocID="{EF6DDE06-666B-4EAC-BE2F-7257127DC230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28F54E67-6EC3-4802-B950-358786ECE5CD}" type="pres">
      <dgm:prSet presAssocID="{EF6DDE06-666B-4EAC-BE2F-7257127DC230}" presName="connTx" presStyleLbl="parChTrans1D2" presStyleIdx="5" presStyleCnt="9"/>
      <dgm:spPr/>
      <dgm:t>
        <a:bodyPr/>
        <a:lstStyle/>
        <a:p>
          <a:endParaRPr lang="ru-RU"/>
        </a:p>
      </dgm:t>
    </dgm:pt>
    <dgm:pt modelId="{8E0D1A6D-8F0E-4A72-B54D-90FAE85FEA0B}" type="pres">
      <dgm:prSet presAssocID="{2A4E2E22-5AE0-4BB4-8336-2E03011FA309}" presName="root2" presStyleCnt="0"/>
      <dgm:spPr/>
    </dgm:pt>
    <dgm:pt modelId="{E1009F85-C170-493B-89D8-2F39CE2A0EC9}" type="pres">
      <dgm:prSet presAssocID="{2A4E2E22-5AE0-4BB4-8336-2E03011FA309}" presName="LevelTwoTextNode" presStyleLbl="node2" presStyleIdx="5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C9EED-9511-46AC-AC82-BF4EAC3B9007}" type="pres">
      <dgm:prSet presAssocID="{2A4E2E22-5AE0-4BB4-8336-2E03011FA309}" presName="level3hierChild" presStyleCnt="0"/>
      <dgm:spPr/>
    </dgm:pt>
    <dgm:pt modelId="{2BC2474D-EC1E-41D2-9A6A-5D1BFC0B2C75}" type="pres">
      <dgm:prSet presAssocID="{BF4E8C9A-B618-473F-AF63-288D19142CF1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5D844060-C239-4E0D-88D2-253D15B39E9D}" type="pres">
      <dgm:prSet presAssocID="{BF4E8C9A-B618-473F-AF63-288D19142CF1}" presName="connTx" presStyleLbl="parChTrans1D2" presStyleIdx="6" presStyleCnt="9"/>
      <dgm:spPr/>
      <dgm:t>
        <a:bodyPr/>
        <a:lstStyle/>
        <a:p>
          <a:endParaRPr lang="ru-RU"/>
        </a:p>
      </dgm:t>
    </dgm:pt>
    <dgm:pt modelId="{4273147B-7247-481D-9BB8-10E9AB6F362B}" type="pres">
      <dgm:prSet presAssocID="{63892088-0173-494E-B2E2-6C9684ACAFB0}" presName="root2" presStyleCnt="0"/>
      <dgm:spPr/>
    </dgm:pt>
    <dgm:pt modelId="{47E88B3E-AC47-453B-A2B7-FA552D0153FF}" type="pres">
      <dgm:prSet presAssocID="{63892088-0173-494E-B2E2-6C9684ACAFB0}" presName="LevelTwoTextNode" presStyleLbl="node2" presStyleIdx="6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4D768-377F-406B-B821-C87EB734FD03}" type="pres">
      <dgm:prSet presAssocID="{63892088-0173-494E-B2E2-6C9684ACAFB0}" presName="level3hierChild" presStyleCnt="0"/>
      <dgm:spPr/>
    </dgm:pt>
    <dgm:pt modelId="{D6F5506B-2D61-4A78-A890-4FE281442A01}" type="pres">
      <dgm:prSet presAssocID="{E534B2E4-0DCC-4AC4-9DCE-A41BC79135A5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34F4A9D2-59C1-4D37-8C0D-CCEB03E8A878}" type="pres">
      <dgm:prSet presAssocID="{E534B2E4-0DCC-4AC4-9DCE-A41BC79135A5}" presName="connTx" presStyleLbl="parChTrans1D2" presStyleIdx="7" presStyleCnt="9"/>
      <dgm:spPr/>
      <dgm:t>
        <a:bodyPr/>
        <a:lstStyle/>
        <a:p>
          <a:endParaRPr lang="ru-RU"/>
        </a:p>
      </dgm:t>
    </dgm:pt>
    <dgm:pt modelId="{EF14D71A-9EE1-4958-99BB-DB45DA95D810}" type="pres">
      <dgm:prSet presAssocID="{7ED0F5CD-DB76-4D6C-9645-378B6BB136CC}" presName="root2" presStyleCnt="0"/>
      <dgm:spPr/>
    </dgm:pt>
    <dgm:pt modelId="{1517A5EB-3FB3-481A-A1FD-C4A3F0F1B0E7}" type="pres">
      <dgm:prSet presAssocID="{7ED0F5CD-DB76-4D6C-9645-378B6BB136CC}" presName="LevelTwoTextNode" presStyleLbl="node2" presStyleIdx="7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D2A72-4E67-4462-A8B3-69B3718A6463}" type="pres">
      <dgm:prSet presAssocID="{7ED0F5CD-DB76-4D6C-9645-378B6BB136CC}" presName="level3hierChild" presStyleCnt="0"/>
      <dgm:spPr/>
    </dgm:pt>
    <dgm:pt modelId="{64D7ED46-B109-4EC7-949A-CCF45477DF95}" type="pres">
      <dgm:prSet presAssocID="{BF0D85F7-541F-4DAA-B38F-FFC2CF3887EA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55B6E066-544F-47C6-8C8B-6C11E95E9D0E}" type="pres">
      <dgm:prSet presAssocID="{BF0D85F7-541F-4DAA-B38F-FFC2CF3887EA}" presName="connTx" presStyleLbl="parChTrans1D2" presStyleIdx="8" presStyleCnt="9"/>
      <dgm:spPr/>
      <dgm:t>
        <a:bodyPr/>
        <a:lstStyle/>
        <a:p>
          <a:endParaRPr lang="ru-RU"/>
        </a:p>
      </dgm:t>
    </dgm:pt>
    <dgm:pt modelId="{F84EF6A9-A8CE-48A3-8809-61933B7FB1B6}" type="pres">
      <dgm:prSet presAssocID="{3D3C3821-D2EB-4DF6-A682-B450D5335647}" presName="root2" presStyleCnt="0"/>
      <dgm:spPr/>
    </dgm:pt>
    <dgm:pt modelId="{898624CB-D5BE-45A1-8BBD-9BFCB8E1151E}" type="pres">
      <dgm:prSet presAssocID="{3D3C3821-D2EB-4DF6-A682-B450D5335647}" presName="LevelTwoTextNode" presStyleLbl="node2" presStyleIdx="8" presStyleCnt="9" custScaleX="225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BFEDAA-F89F-4C9D-A20A-4E6A027C356D}" type="pres">
      <dgm:prSet presAssocID="{3D3C3821-D2EB-4DF6-A682-B450D5335647}" presName="level3hierChild" presStyleCnt="0"/>
      <dgm:spPr/>
    </dgm:pt>
  </dgm:ptLst>
  <dgm:cxnLst>
    <dgm:cxn modelId="{1DC66581-4691-46E2-84E1-166ED7610D17}" type="presOf" srcId="{CFC9503C-82B1-4DB0-B2EA-4FA693D930E7}" destId="{A1DC903E-C896-44B1-89FF-CE03537CFA43}" srcOrd="1" destOrd="0" presId="urn:microsoft.com/office/officeart/2008/layout/HorizontalMultiLevelHierarchy#1"/>
    <dgm:cxn modelId="{83B8D1B5-1A03-428D-8F31-C5E89DCC5978}" type="presOf" srcId="{1DA29EE9-BB40-415D-8C65-E04E3FD14098}" destId="{E9AB9C46-C42E-4123-9299-AA2BCE8F8F7A}" srcOrd="0" destOrd="0" presId="urn:microsoft.com/office/officeart/2008/layout/HorizontalMultiLevelHierarchy#1"/>
    <dgm:cxn modelId="{AFDF3C0F-9B96-4D3B-B1E7-E1F988ED9E69}" type="presOf" srcId="{7ED0F5CD-DB76-4D6C-9645-378B6BB136CC}" destId="{1517A5EB-3FB3-481A-A1FD-C4A3F0F1B0E7}" srcOrd="0" destOrd="0" presId="urn:microsoft.com/office/officeart/2008/layout/HorizontalMultiLevelHierarchy#1"/>
    <dgm:cxn modelId="{F37CBFC9-411B-42C8-A459-E4C2281B582B}" type="presOf" srcId="{3CE166DF-65CE-4FFD-85AC-AF42AFF992A7}" destId="{4CDA7891-E907-425B-AA2F-8232233ECE72}" srcOrd="0" destOrd="0" presId="urn:microsoft.com/office/officeart/2008/layout/HorizontalMultiLevelHierarchy#1"/>
    <dgm:cxn modelId="{3953B0EB-FE39-4FC0-B65C-C7E6D2E20FA2}" type="presOf" srcId="{33F5B6FF-8307-415B-BFCC-CBBAA304B51E}" destId="{1B8BFA40-40A9-4837-BB58-BD774A91D4F7}" srcOrd="0" destOrd="0" presId="urn:microsoft.com/office/officeart/2008/layout/HorizontalMultiLevelHierarchy#1"/>
    <dgm:cxn modelId="{D47588B1-55F7-4041-B4EC-0B9F28352E21}" type="presOf" srcId="{E534B2E4-0DCC-4AC4-9DCE-A41BC79135A5}" destId="{34F4A9D2-59C1-4D37-8C0D-CCEB03E8A878}" srcOrd="1" destOrd="0" presId="urn:microsoft.com/office/officeart/2008/layout/HorizontalMultiLevelHierarchy#1"/>
    <dgm:cxn modelId="{E2C6455C-1424-4044-B358-07AD30EC5EC5}" type="presOf" srcId="{87E05257-AC71-4309-9A02-C546D42FF0C1}" destId="{47B59B8F-7C09-4621-86B1-D5419B4B0160}" srcOrd="0" destOrd="0" presId="urn:microsoft.com/office/officeart/2008/layout/HorizontalMultiLevelHierarchy#1"/>
    <dgm:cxn modelId="{E66D2C1E-8029-4825-9F84-69D4041C6190}" type="presOf" srcId="{BF0D85F7-541F-4DAA-B38F-FFC2CF3887EA}" destId="{55B6E066-544F-47C6-8C8B-6C11E95E9D0E}" srcOrd="1" destOrd="0" presId="urn:microsoft.com/office/officeart/2008/layout/HorizontalMultiLevelHierarchy#1"/>
    <dgm:cxn modelId="{120BEF3D-F3CF-489D-9EFB-D820B0B3C335}" srcId="{157F0CAD-C022-456B-9E1B-5A07E2D8BE37}" destId="{3CE166DF-65CE-4FFD-85AC-AF42AFF992A7}" srcOrd="2" destOrd="0" parTransId="{C7F81043-E896-43CE-9478-72E3B890A084}" sibTransId="{477580FE-A8D1-493A-9075-6AAD6734AB06}"/>
    <dgm:cxn modelId="{3B7EA852-1046-449C-90AB-649C92C2A653}" srcId="{157F0CAD-C022-456B-9E1B-5A07E2D8BE37}" destId="{7ED0F5CD-DB76-4D6C-9645-378B6BB136CC}" srcOrd="7" destOrd="0" parTransId="{E534B2E4-0DCC-4AC4-9DCE-A41BC79135A5}" sibTransId="{01A993A6-4FAE-4B84-B572-6E49B1EB99BF}"/>
    <dgm:cxn modelId="{3137EB0B-D087-4A90-BB56-F10F08EC0013}" type="presOf" srcId="{BF4E8C9A-B618-473F-AF63-288D19142CF1}" destId="{5D844060-C239-4E0D-88D2-253D15B39E9D}" srcOrd="1" destOrd="0" presId="urn:microsoft.com/office/officeart/2008/layout/HorizontalMultiLevelHierarchy#1"/>
    <dgm:cxn modelId="{E7EF50B4-27B8-4556-870F-E341E01DB788}" type="presOf" srcId="{33F5B6FF-8307-415B-BFCC-CBBAA304B51E}" destId="{C65F638E-B150-4155-8362-6C49078969CE}" srcOrd="1" destOrd="0" presId="urn:microsoft.com/office/officeart/2008/layout/HorizontalMultiLevelHierarchy#1"/>
    <dgm:cxn modelId="{042AB582-04D9-4491-AB34-11F4EAEE1A49}" type="presOf" srcId="{86A4E422-76E8-4F4F-9C1E-681F1B4C7491}" destId="{6111D118-9E36-4ED3-B8FC-5222A5C1B883}" srcOrd="0" destOrd="0" presId="urn:microsoft.com/office/officeart/2008/layout/HorizontalMultiLevelHierarchy#1"/>
    <dgm:cxn modelId="{907D9C7B-1091-4C0D-80E0-A705F64EB2CB}" type="presOf" srcId="{0FE1689E-31DB-4630-9BF0-2E600C70789A}" destId="{1E329FC5-1F2F-43CC-B5AB-8D4E010BFFEC}" srcOrd="1" destOrd="0" presId="urn:microsoft.com/office/officeart/2008/layout/HorizontalMultiLevelHierarchy#1"/>
    <dgm:cxn modelId="{10D69F29-12C4-4E24-8EE7-1E1B59C278A3}" srcId="{157F0CAD-C022-456B-9E1B-5A07E2D8BE37}" destId="{E903321F-39D0-4B18-8E25-381B715B9970}" srcOrd="0" destOrd="0" parTransId="{0FE1689E-31DB-4630-9BF0-2E600C70789A}" sibTransId="{F1A4B28D-AC69-4EF5-8B80-F210F27DC78B}"/>
    <dgm:cxn modelId="{7C6BF583-F9F1-410A-990E-326A584DA239}" type="presOf" srcId="{DB361064-3F86-41FB-A910-797384323BA2}" destId="{00B74456-248F-496D-84BC-491316FD2AA2}" srcOrd="0" destOrd="0" presId="urn:microsoft.com/office/officeart/2008/layout/HorizontalMultiLevelHierarchy#1"/>
    <dgm:cxn modelId="{49AF2482-016B-43A4-B115-6E76B92FA510}" type="presOf" srcId="{157F0CAD-C022-456B-9E1B-5A07E2D8BE37}" destId="{60260E37-C6EB-4583-94E1-1F75E1809A43}" srcOrd="0" destOrd="0" presId="urn:microsoft.com/office/officeart/2008/layout/HorizontalMultiLevelHierarchy#1"/>
    <dgm:cxn modelId="{94110812-D939-4200-A0E9-5DF5AA1232CA}" srcId="{157F0CAD-C022-456B-9E1B-5A07E2D8BE37}" destId="{87E05257-AC71-4309-9A02-C546D42FF0C1}" srcOrd="3" destOrd="0" parTransId="{DB361064-3F86-41FB-A910-797384323BA2}" sibTransId="{579AF0E4-3DD7-4E1B-9825-3BA1FDF82330}"/>
    <dgm:cxn modelId="{B5E55E5B-CA00-4570-BA6A-7AA00D064363}" type="presOf" srcId="{2A4E2E22-5AE0-4BB4-8336-2E03011FA309}" destId="{E1009F85-C170-493B-89D8-2F39CE2A0EC9}" srcOrd="0" destOrd="0" presId="urn:microsoft.com/office/officeart/2008/layout/HorizontalMultiLevelHierarchy#1"/>
    <dgm:cxn modelId="{5AF4BC0B-4939-4AF3-B2F8-EC30ED50213E}" srcId="{157F0CAD-C022-456B-9E1B-5A07E2D8BE37}" destId="{1DA29EE9-BB40-415D-8C65-E04E3FD14098}" srcOrd="4" destOrd="0" parTransId="{33F5B6FF-8307-415B-BFCC-CBBAA304B51E}" sibTransId="{7295DCD0-CF0C-4E72-BAB5-B1E6B83A8F96}"/>
    <dgm:cxn modelId="{F47A1AB2-06F5-4485-8B34-5E0B89F38A23}" srcId="{157F0CAD-C022-456B-9E1B-5A07E2D8BE37}" destId="{2A4E2E22-5AE0-4BB4-8336-2E03011FA309}" srcOrd="5" destOrd="0" parTransId="{EF6DDE06-666B-4EAC-BE2F-7257127DC230}" sibTransId="{9C99F410-342F-49A3-ACC7-85F53C9F1BEF}"/>
    <dgm:cxn modelId="{1575FEFB-58D2-4F4C-BE4F-C7A96308C64B}" srcId="{157F0CAD-C022-456B-9E1B-5A07E2D8BE37}" destId="{63892088-0173-494E-B2E2-6C9684ACAFB0}" srcOrd="6" destOrd="0" parTransId="{BF4E8C9A-B618-473F-AF63-288D19142CF1}" sibTransId="{3E6540CF-8A67-4CD2-8237-BBE35BDC10D5}"/>
    <dgm:cxn modelId="{C670CDEF-00AB-4F34-B57F-C1CCA567F9B1}" type="presOf" srcId="{EF6DDE06-666B-4EAC-BE2F-7257127DC230}" destId="{8A1983B7-DE5A-4F7C-9965-D452A3C7BFB6}" srcOrd="0" destOrd="0" presId="urn:microsoft.com/office/officeart/2008/layout/HorizontalMultiLevelHierarchy#1"/>
    <dgm:cxn modelId="{EC311102-4C9D-4884-A12B-B2E7049F63A4}" type="presOf" srcId="{BF0D85F7-541F-4DAA-B38F-FFC2CF3887EA}" destId="{64D7ED46-B109-4EC7-949A-CCF45477DF95}" srcOrd="0" destOrd="0" presId="urn:microsoft.com/office/officeart/2008/layout/HorizontalMultiLevelHierarchy#1"/>
    <dgm:cxn modelId="{EC693B29-3446-4857-A10B-59F876C09D10}" type="presOf" srcId="{8E14551D-AF30-49C5-9AE2-5868785B91D1}" destId="{89E76E04-2502-44F2-A66D-9630FAB8EACA}" srcOrd="0" destOrd="0" presId="urn:microsoft.com/office/officeart/2008/layout/HorizontalMultiLevelHierarchy#1"/>
    <dgm:cxn modelId="{48B0E7C2-E962-44B6-8ABD-38710E48E009}" srcId="{157F0CAD-C022-456B-9E1B-5A07E2D8BE37}" destId="{8E14551D-AF30-49C5-9AE2-5868785B91D1}" srcOrd="1" destOrd="0" parTransId="{CFC9503C-82B1-4DB0-B2EA-4FA693D930E7}" sibTransId="{9EA6DE13-A4D6-4A9E-BF78-DF29F64B9542}"/>
    <dgm:cxn modelId="{535A138E-0752-4AE5-9241-86F26B3A1754}" type="presOf" srcId="{E903321F-39D0-4B18-8E25-381B715B9970}" destId="{97CE5132-77A5-4BD9-90B2-C29F6FCDD11C}" srcOrd="0" destOrd="0" presId="urn:microsoft.com/office/officeart/2008/layout/HorizontalMultiLevelHierarchy#1"/>
    <dgm:cxn modelId="{7A556D2A-97DB-49FD-AF7D-641099B799FE}" type="presOf" srcId="{63892088-0173-494E-B2E2-6C9684ACAFB0}" destId="{47E88B3E-AC47-453B-A2B7-FA552D0153FF}" srcOrd="0" destOrd="0" presId="urn:microsoft.com/office/officeart/2008/layout/HorizontalMultiLevelHierarchy#1"/>
    <dgm:cxn modelId="{2324483A-7924-4220-87D4-126524FA077F}" type="presOf" srcId="{E534B2E4-0DCC-4AC4-9DCE-A41BC79135A5}" destId="{D6F5506B-2D61-4A78-A890-4FE281442A01}" srcOrd="0" destOrd="0" presId="urn:microsoft.com/office/officeart/2008/layout/HorizontalMultiLevelHierarchy#1"/>
    <dgm:cxn modelId="{77AFE5C5-4FBC-4E4E-B22A-1C6F0798E53F}" type="presOf" srcId="{DB361064-3F86-41FB-A910-797384323BA2}" destId="{91909E1A-B068-43AD-957E-D52B26969DCA}" srcOrd="1" destOrd="0" presId="urn:microsoft.com/office/officeart/2008/layout/HorizontalMultiLevelHierarchy#1"/>
    <dgm:cxn modelId="{0B89B53E-CA5A-4F5B-AD1C-A875643038DD}" srcId="{86A4E422-76E8-4F4F-9C1E-681F1B4C7491}" destId="{157F0CAD-C022-456B-9E1B-5A07E2D8BE37}" srcOrd="0" destOrd="0" parTransId="{BC6143CD-BD42-403C-9D5B-AAD083851D3F}" sibTransId="{B9C4C896-5949-4A31-9FF8-D9A3D179C687}"/>
    <dgm:cxn modelId="{036B206B-A2E2-4C83-A544-B2FA2705DBD7}" srcId="{157F0CAD-C022-456B-9E1B-5A07E2D8BE37}" destId="{3D3C3821-D2EB-4DF6-A682-B450D5335647}" srcOrd="8" destOrd="0" parTransId="{BF0D85F7-541F-4DAA-B38F-FFC2CF3887EA}" sibTransId="{686083E0-5672-4661-A4D5-ABBC4A445C81}"/>
    <dgm:cxn modelId="{C40A4446-5F64-4A41-86A0-DE9316F393C3}" type="presOf" srcId="{EF6DDE06-666B-4EAC-BE2F-7257127DC230}" destId="{28F54E67-6EC3-4802-B950-358786ECE5CD}" srcOrd="1" destOrd="0" presId="urn:microsoft.com/office/officeart/2008/layout/HorizontalMultiLevelHierarchy#1"/>
    <dgm:cxn modelId="{58B81A02-5EBA-4BF7-9032-A5F77597E778}" type="presOf" srcId="{C7F81043-E896-43CE-9478-72E3B890A084}" destId="{C8C67003-3A8C-4349-AEFE-9BA23BDF0ECD}" srcOrd="1" destOrd="0" presId="urn:microsoft.com/office/officeart/2008/layout/HorizontalMultiLevelHierarchy#1"/>
    <dgm:cxn modelId="{EEB1D665-50FF-4081-8FB2-06494D89C2B4}" type="presOf" srcId="{3D3C3821-D2EB-4DF6-A682-B450D5335647}" destId="{898624CB-D5BE-45A1-8BBD-9BFCB8E1151E}" srcOrd="0" destOrd="0" presId="urn:microsoft.com/office/officeart/2008/layout/HorizontalMultiLevelHierarchy#1"/>
    <dgm:cxn modelId="{1ECFBCE3-2DCD-433C-8A81-B7B30AC4FD59}" type="presOf" srcId="{0FE1689E-31DB-4630-9BF0-2E600C70789A}" destId="{F6C527FC-7E0E-4910-8B93-4C854C0102A8}" srcOrd="0" destOrd="0" presId="urn:microsoft.com/office/officeart/2008/layout/HorizontalMultiLevelHierarchy#1"/>
    <dgm:cxn modelId="{4BE98C59-9C35-4BAF-8D7A-785DDB23A47A}" type="presOf" srcId="{C7F81043-E896-43CE-9478-72E3B890A084}" destId="{EE36EBED-59E4-48BB-9639-8897AEA121E8}" srcOrd="0" destOrd="0" presId="urn:microsoft.com/office/officeart/2008/layout/HorizontalMultiLevelHierarchy#1"/>
    <dgm:cxn modelId="{04F53959-8D19-412B-ADA7-3A511DF8C6B4}" type="presOf" srcId="{BF4E8C9A-B618-473F-AF63-288D19142CF1}" destId="{2BC2474D-EC1E-41D2-9A6A-5D1BFC0B2C75}" srcOrd="0" destOrd="0" presId="urn:microsoft.com/office/officeart/2008/layout/HorizontalMultiLevelHierarchy#1"/>
    <dgm:cxn modelId="{9AC4F156-EC03-4EC2-8148-3985507F1C05}" type="presOf" srcId="{CFC9503C-82B1-4DB0-B2EA-4FA693D930E7}" destId="{EF90FB8B-0973-46E8-B466-E82A17EB87CC}" srcOrd="0" destOrd="0" presId="urn:microsoft.com/office/officeart/2008/layout/HorizontalMultiLevelHierarchy#1"/>
    <dgm:cxn modelId="{91052306-2175-4A7A-AA88-C13567F7D69E}" type="presParOf" srcId="{6111D118-9E36-4ED3-B8FC-5222A5C1B883}" destId="{CC3A2957-188A-4971-8F9A-BDFBBBD46987}" srcOrd="0" destOrd="0" presId="urn:microsoft.com/office/officeart/2008/layout/HorizontalMultiLevelHierarchy#1"/>
    <dgm:cxn modelId="{C7888CD3-A42A-43EC-8897-712D807E6401}" type="presParOf" srcId="{CC3A2957-188A-4971-8F9A-BDFBBBD46987}" destId="{60260E37-C6EB-4583-94E1-1F75E1809A43}" srcOrd="0" destOrd="0" presId="urn:microsoft.com/office/officeart/2008/layout/HorizontalMultiLevelHierarchy#1"/>
    <dgm:cxn modelId="{8EFC6264-0301-4E45-8CD1-FA09EE598B76}" type="presParOf" srcId="{CC3A2957-188A-4971-8F9A-BDFBBBD46987}" destId="{34A16613-C5C7-4282-961C-7AED5018D5B3}" srcOrd="1" destOrd="0" presId="urn:microsoft.com/office/officeart/2008/layout/HorizontalMultiLevelHierarchy#1"/>
    <dgm:cxn modelId="{C6FDF36A-0FE0-4E55-A654-AA47BA283BD6}" type="presParOf" srcId="{34A16613-C5C7-4282-961C-7AED5018D5B3}" destId="{F6C527FC-7E0E-4910-8B93-4C854C0102A8}" srcOrd="0" destOrd="0" presId="urn:microsoft.com/office/officeart/2008/layout/HorizontalMultiLevelHierarchy#1"/>
    <dgm:cxn modelId="{B43D170C-7294-4FBC-A6F7-F60E04E68E31}" type="presParOf" srcId="{F6C527FC-7E0E-4910-8B93-4C854C0102A8}" destId="{1E329FC5-1F2F-43CC-B5AB-8D4E010BFFEC}" srcOrd="0" destOrd="0" presId="urn:microsoft.com/office/officeart/2008/layout/HorizontalMultiLevelHierarchy#1"/>
    <dgm:cxn modelId="{C47B4596-373E-4D94-8473-929036770C3D}" type="presParOf" srcId="{34A16613-C5C7-4282-961C-7AED5018D5B3}" destId="{E95E8072-2BB6-4598-9930-741A8F6AE7F7}" srcOrd="1" destOrd="0" presId="urn:microsoft.com/office/officeart/2008/layout/HorizontalMultiLevelHierarchy#1"/>
    <dgm:cxn modelId="{B24B6DD4-150E-4467-B1DD-3C080F86E083}" type="presParOf" srcId="{E95E8072-2BB6-4598-9930-741A8F6AE7F7}" destId="{97CE5132-77A5-4BD9-90B2-C29F6FCDD11C}" srcOrd="0" destOrd="0" presId="urn:microsoft.com/office/officeart/2008/layout/HorizontalMultiLevelHierarchy#1"/>
    <dgm:cxn modelId="{32C4C985-B6CC-421F-A747-6AC70F534861}" type="presParOf" srcId="{E95E8072-2BB6-4598-9930-741A8F6AE7F7}" destId="{4DA3539B-487A-4293-878D-148F30E1272D}" srcOrd="1" destOrd="0" presId="urn:microsoft.com/office/officeart/2008/layout/HorizontalMultiLevelHierarchy#1"/>
    <dgm:cxn modelId="{691106F0-4F05-44C4-9D39-A37AFA4CDBF4}" type="presParOf" srcId="{34A16613-C5C7-4282-961C-7AED5018D5B3}" destId="{EF90FB8B-0973-46E8-B466-E82A17EB87CC}" srcOrd="2" destOrd="0" presId="urn:microsoft.com/office/officeart/2008/layout/HorizontalMultiLevelHierarchy#1"/>
    <dgm:cxn modelId="{8655FB7E-329E-4B04-9047-BCBF2B0BBF78}" type="presParOf" srcId="{EF90FB8B-0973-46E8-B466-E82A17EB87CC}" destId="{A1DC903E-C896-44B1-89FF-CE03537CFA43}" srcOrd="0" destOrd="0" presId="urn:microsoft.com/office/officeart/2008/layout/HorizontalMultiLevelHierarchy#1"/>
    <dgm:cxn modelId="{77BA4698-974A-4458-92F2-3288EA5A6D93}" type="presParOf" srcId="{34A16613-C5C7-4282-961C-7AED5018D5B3}" destId="{FA7A2755-A604-496B-B2AC-F8D973ECD064}" srcOrd="3" destOrd="0" presId="urn:microsoft.com/office/officeart/2008/layout/HorizontalMultiLevelHierarchy#1"/>
    <dgm:cxn modelId="{CFD9676D-F48C-480E-A4A5-FCBF0165FE0F}" type="presParOf" srcId="{FA7A2755-A604-496B-B2AC-F8D973ECD064}" destId="{89E76E04-2502-44F2-A66D-9630FAB8EACA}" srcOrd="0" destOrd="0" presId="urn:microsoft.com/office/officeart/2008/layout/HorizontalMultiLevelHierarchy#1"/>
    <dgm:cxn modelId="{D88B6AEA-E9F8-48F3-9A56-813430890F05}" type="presParOf" srcId="{FA7A2755-A604-496B-B2AC-F8D973ECD064}" destId="{050559C6-44D8-41E4-A7B0-1E09F5270A6F}" srcOrd="1" destOrd="0" presId="urn:microsoft.com/office/officeart/2008/layout/HorizontalMultiLevelHierarchy#1"/>
    <dgm:cxn modelId="{DF94E858-4F39-4B82-AE50-C2A2AE65B7B7}" type="presParOf" srcId="{34A16613-C5C7-4282-961C-7AED5018D5B3}" destId="{EE36EBED-59E4-48BB-9639-8897AEA121E8}" srcOrd="4" destOrd="0" presId="urn:microsoft.com/office/officeart/2008/layout/HorizontalMultiLevelHierarchy#1"/>
    <dgm:cxn modelId="{729FEFA0-7A97-47EC-B0E2-FD35B7B40426}" type="presParOf" srcId="{EE36EBED-59E4-48BB-9639-8897AEA121E8}" destId="{C8C67003-3A8C-4349-AEFE-9BA23BDF0ECD}" srcOrd="0" destOrd="0" presId="urn:microsoft.com/office/officeart/2008/layout/HorizontalMultiLevelHierarchy#1"/>
    <dgm:cxn modelId="{0AD7C435-EED4-445F-BB14-EE35587CD257}" type="presParOf" srcId="{34A16613-C5C7-4282-961C-7AED5018D5B3}" destId="{D26FBC88-B969-47AB-9605-4B04700E89EC}" srcOrd="5" destOrd="0" presId="urn:microsoft.com/office/officeart/2008/layout/HorizontalMultiLevelHierarchy#1"/>
    <dgm:cxn modelId="{C3A5F1A2-6BE1-4FE0-83C4-56B1905ED056}" type="presParOf" srcId="{D26FBC88-B969-47AB-9605-4B04700E89EC}" destId="{4CDA7891-E907-425B-AA2F-8232233ECE72}" srcOrd="0" destOrd="0" presId="urn:microsoft.com/office/officeart/2008/layout/HorizontalMultiLevelHierarchy#1"/>
    <dgm:cxn modelId="{C69B09CF-24C1-4DFB-BB0E-90E292DCE288}" type="presParOf" srcId="{D26FBC88-B969-47AB-9605-4B04700E89EC}" destId="{0B307D41-F4F8-4D71-9AEF-1BFC7D58803F}" srcOrd="1" destOrd="0" presId="urn:microsoft.com/office/officeart/2008/layout/HorizontalMultiLevelHierarchy#1"/>
    <dgm:cxn modelId="{DBCB6919-3BAC-4A39-AEBB-FBE858ABA330}" type="presParOf" srcId="{34A16613-C5C7-4282-961C-7AED5018D5B3}" destId="{00B74456-248F-496D-84BC-491316FD2AA2}" srcOrd="6" destOrd="0" presId="urn:microsoft.com/office/officeart/2008/layout/HorizontalMultiLevelHierarchy#1"/>
    <dgm:cxn modelId="{B25A66EB-1CD1-46E7-B142-8C6E670D2750}" type="presParOf" srcId="{00B74456-248F-496D-84BC-491316FD2AA2}" destId="{91909E1A-B068-43AD-957E-D52B26969DCA}" srcOrd="0" destOrd="0" presId="urn:microsoft.com/office/officeart/2008/layout/HorizontalMultiLevelHierarchy#1"/>
    <dgm:cxn modelId="{DBA871A5-D707-4476-9008-CA8190B04EB0}" type="presParOf" srcId="{34A16613-C5C7-4282-961C-7AED5018D5B3}" destId="{D07EFD8B-5B3D-4893-9E6B-CD5CEBEA0969}" srcOrd="7" destOrd="0" presId="urn:microsoft.com/office/officeart/2008/layout/HorizontalMultiLevelHierarchy#1"/>
    <dgm:cxn modelId="{08ED4659-8082-4E79-94BF-167A55F2BB7C}" type="presParOf" srcId="{D07EFD8B-5B3D-4893-9E6B-CD5CEBEA0969}" destId="{47B59B8F-7C09-4621-86B1-D5419B4B0160}" srcOrd="0" destOrd="0" presId="urn:microsoft.com/office/officeart/2008/layout/HorizontalMultiLevelHierarchy#1"/>
    <dgm:cxn modelId="{AB0D3410-2677-416E-B39C-CD85F9E9F6B7}" type="presParOf" srcId="{D07EFD8B-5B3D-4893-9E6B-CD5CEBEA0969}" destId="{E8CAA36F-323B-4160-9C0C-CB9DF3FE0469}" srcOrd="1" destOrd="0" presId="urn:microsoft.com/office/officeart/2008/layout/HorizontalMultiLevelHierarchy#1"/>
    <dgm:cxn modelId="{30BAF1A3-D3A6-4107-B253-5848A3734E05}" type="presParOf" srcId="{34A16613-C5C7-4282-961C-7AED5018D5B3}" destId="{1B8BFA40-40A9-4837-BB58-BD774A91D4F7}" srcOrd="8" destOrd="0" presId="urn:microsoft.com/office/officeart/2008/layout/HorizontalMultiLevelHierarchy#1"/>
    <dgm:cxn modelId="{0C72FBB3-AEAA-4F8C-8D30-4111D6F30E39}" type="presParOf" srcId="{1B8BFA40-40A9-4837-BB58-BD774A91D4F7}" destId="{C65F638E-B150-4155-8362-6C49078969CE}" srcOrd="0" destOrd="0" presId="urn:microsoft.com/office/officeart/2008/layout/HorizontalMultiLevelHierarchy#1"/>
    <dgm:cxn modelId="{53167724-732D-4EC5-9822-0577BA03CF8F}" type="presParOf" srcId="{34A16613-C5C7-4282-961C-7AED5018D5B3}" destId="{619A4402-2A80-4041-A3B3-FC3E98B8DC10}" srcOrd="9" destOrd="0" presId="urn:microsoft.com/office/officeart/2008/layout/HorizontalMultiLevelHierarchy#1"/>
    <dgm:cxn modelId="{9691F3AF-4F58-46DC-91E6-74811BBCAF20}" type="presParOf" srcId="{619A4402-2A80-4041-A3B3-FC3E98B8DC10}" destId="{E9AB9C46-C42E-4123-9299-AA2BCE8F8F7A}" srcOrd="0" destOrd="0" presId="urn:microsoft.com/office/officeart/2008/layout/HorizontalMultiLevelHierarchy#1"/>
    <dgm:cxn modelId="{4D7548DE-5E93-4ABF-A1CF-E35298A0C299}" type="presParOf" srcId="{619A4402-2A80-4041-A3B3-FC3E98B8DC10}" destId="{A465046D-D059-4AB8-8D8D-BFDE8445F1A9}" srcOrd="1" destOrd="0" presId="urn:microsoft.com/office/officeart/2008/layout/HorizontalMultiLevelHierarchy#1"/>
    <dgm:cxn modelId="{8779E6DA-AAF4-4DBE-9B59-141C2A52B51D}" type="presParOf" srcId="{34A16613-C5C7-4282-961C-7AED5018D5B3}" destId="{8A1983B7-DE5A-4F7C-9965-D452A3C7BFB6}" srcOrd="10" destOrd="0" presId="urn:microsoft.com/office/officeart/2008/layout/HorizontalMultiLevelHierarchy#1"/>
    <dgm:cxn modelId="{C96C3498-D047-4F0A-9FB8-D51D6DA6B491}" type="presParOf" srcId="{8A1983B7-DE5A-4F7C-9965-D452A3C7BFB6}" destId="{28F54E67-6EC3-4802-B950-358786ECE5CD}" srcOrd="0" destOrd="0" presId="urn:microsoft.com/office/officeart/2008/layout/HorizontalMultiLevelHierarchy#1"/>
    <dgm:cxn modelId="{CCA5D6F5-A7F8-4E1B-8937-A16A577757DD}" type="presParOf" srcId="{34A16613-C5C7-4282-961C-7AED5018D5B3}" destId="{8E0D1A6D-8F0E-4A72-B54D-90FAE85FEA0B}" srcOrd="11" destOrd="0" presId="urn:microsoft.com/office/officeart/2008/layout/HorizontalMultiLevelHierarchy#1"/>
    <dgm:cxn modelId="{31906C47-BEA5-4AAA-8DEB-0A83B171709C}" type="presParOf" srcId="{8E0D1A6D-8F0E-4A72-B54D-90FAE85FEA0B}" destId="{E1009F85-C170-493B-89D8-2F39CE2A0EC9}" srcOrd="0" destOrd="0" presId="urn:microsoft.com/office/officeart/2008/layout/HorizontalMultiLevelHierarchy#1"/>
    <dgm:cxn modelId="{9FECD78B-61A3-4B03-8790-0FB0BC412EAA}" type="presParOf" srcId="{8E0D1A6D-8F0E-4A72-B54D-90FAE85FEA0B}" destId="{72AC9EED-9511-46AC-AC82-BF4EAC3B9007}" srcOrd="1" destOrd="0" presId="urn:microsoft.com/office/officeart/2008/layout/HorizontalMultiLevelHierarchy#1"/>
    <dgm:cxn modelId="{0336FF29-552D-4352-85EA-80A40C861678}" type="presParOf" srcId="{34A16613-C5C7-4282-961C-7AED5018D5B3}" destId="{2BC2474D-EC1E-41D2-9A6A-5D1BFC0B2C75}" srcOrd="12" destOrd="0" presId="urn:microsoft.com/office/officeart/2008/layout/HorizontalMultiLevelHierarchy#1"/>
    <dgm:cxn modelId="{D32FFEA1-F2A5-48AA-A0D9-E688CD09C0EB}" type="presParOf" srcId="{2BC2474D-EC1E-41D2-9A6A-5D1BFC0B2C75}" destId="{5D844060-C239-4E0D-88D2-253D15B39E9D}" srcOrd="0" destOrd="0" presId="urn:microsoft.com/office/officeart/2008/layout/HorizontalMultiLevelHierarchy#1"/>
    <dgm:cxn modelId="{C5815B2E-B99B-4F3E-97DA-2F8F1DED5649}" type="presParOf" srcId="{34A16613-C5C7-4282-961C-7AED5018D5B3}" destId="{4273147B-7247-481D-9BB8-10E9AB6F362B}" srcOrd="13" destOrd="0" presId="urn:microsoft.com/office/officeart/2008/layout/HorizontalMultiLevelHierarchy#1"/>
    <dgm:cxn modelId="{4530407F-96F2-4AE3-989D-9B762815251E}" type="presParOf" srcId="{4273147B-7247-481D-9BB8-10E9AB6F362B}" destId="{47E88B3E-AC47-453B-A2B7-FA552D0153FF}" srcOrd="0" destOrd="0" presId="urn:microsoft.com/office/officeart/2008/layout/HorizontalMultiLevelHierarchy#1"/>
    <dgm:cxn modelId="{A3AE7C10-0A34-4CBC-8B77-FADF16083960}" type="presParOf" srcId="{4273147B-7247-481D-9BB8-10E9AB6F362B}" destId="{22D4D768-377F-406B-B821-C87EB734FD03}" srcOrd="1" destOrd="0" presId="urn:microsoft.com/office/officeart/2008/layout/HorizontalMultiLevelHierarchy#1"/>
    <dgm:cxn modelId="{436C79FE-E8A5-452D-A309-17F589D0A2A4}" type="presParOf" srcId="{34A16613-C5C7-4282-961C-7AED5018D5B3}" destId="{D6F5506B-2D61-4A78-A890-4FE281442A01}" srcOrd="14" destOrd="0" presId="urn:microsoft.com/office/officeart/2008/layout/HorizontalMultiLevelHierarchy#1"/>
    <dgm:cxn modelId="{6FF7E2AF-2304-4B1D-8DB7-E42886396802}" type="presParOf" srcId="{D6F5506B-2D61-4A78-A890-4FE281442A01}" destId="{34F4A9D2-59C1-4D37-8C0D-CCEB03E8A878}" srcOrd="0" destOrd="0" presId="urn:microsoft.com/office/officeart/2008/layout/HorizontalMultiLevelHierarchy#1"/>
    <dgm:cxn modelId="{B2A5C3B2-2227-4B5D-86BC-39C1CC0A6E13}" type="presParOf" srcId="{34A16613-C5C7-4282-961C-7AED5018D5B3}" destId="{EF14D71A-9EE1-4958-99BB-DB45DA95D810}" srcOrd="15" destOrd="0" presId="urn:microsoft.com/office/officeart/2008/layout/HorizontalMultiLevelHierarchy#1"/>
    <dgm:cxn modelId="{E0F57B8E-DF3E-416B-9B71-8A0C9FF76718}" type="presParOf" srcId="{EF14D71A-9EE1-4958-99BB-DB45DA95D810}" destId="{1517A5EB-3FB3-481A-A1FD-C4A3F0F1B0E7}" srcOrd="0" destOrd="0" presId="urn:microsoft.com/office/officeart/2008/layout/HorizontalMultiLevelHierarchy#1"/>
    <dgm:cxn modelId="{47B2FBB8-CC0F-471E-90B0-937D85610C90}" type="presParOf" srcId="{EF14D71A-9EE1-4958-99BB-DB45DA95D810}" destId="{85DD2A72-4E67-4462-A8B3-69B3718A6463}" srcOrd="1" destOrd="0" presId="urn:microsoft.com/office/officeart/2008/layout/HorizontalMultiLevelHierarchy#1"/>
    <dgm:cxn modelId="{8E508E7E-2576-49A0-942F-65573CA509E8}" type="presParOf" srcId="{34A16613-C5C7-4282-961C-7AED5018D5B3}" destId="{64D7ED46-B109-4EC7-949A-CCF45477DF95}" srcOrd="16" destOrd="0" presId="urn:microsoft.com/office/officeart/2008/layout/HorizontalMultiLevelHierarchy#1"/>
    <dgm:cxn modelId="{B7939EF1-5E9B-49F1-AEE8-61DD1A51908A}" type="presParOf" srcId="{64D7ED46-B109-4EC7-949A-CCF45477DF95}" destId="{55B6E066-544F-47C6-8C8B-6C11E95E9D0E}" srcOrd="0" destOrd="0" presId="urn:microsoft.com/office/officeart/2008/layout/HorizontalMultiLevelHierarchy#1"/>
    <dgm:cxn modelId="{A8E79EE2-15AF-48AE-90EB-582F165615EC}" type="presParOf" srcId="{34A16613-C5C7-4282-961C-7AED5018D5B3}" destId="{F84EF6A9-A8CE-48A3-8809-61933B7FB1B6}" srcOrd="17" destOrd="0" presId="urn:microsoft.com/office/officeart/2008/layout/HorizontalMultiLevelHierarchy#1"/>
    <dgm:cxn modelId="{537E2694-FC2F-4A31-965A-89B39A18264E}" type="presParOf" srcId="{F84EF6A9-A8CE-48A3-8809-61933B7FB1B6}" destId="{898624CB-D5BE-45A1-8BBD-9BFCB8E1151E}" srcOrd="0" destOrd="0" presId="urn:microsoft.com/office/officeart/2008/layout/HorizontalMultiLevelHierarchy#1"/>
    <dgm:cxn modelId="{4EBCA9E0-6790-407F-95A1-4F53D0A81BCA}" type="presParOf" srcId="{F84EF6A9-A8CE-48A3-8809-61933B7FB1B6}" destId="{D2BFEDAA-F89F-4C9D-A20A-4E6A027C356D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29E4-880D-4F10-BCE2-219930A644EF}">
      <dsp:nvSpPr>
        <dsp:cNvPr id="0" name=""/>
        <dsp:cNvSpPr/>
      </dsp:nvSpPr>
      <dsp:spPr>
        <a:xfrm>
          <a:off x="756" y="1559668"/>
          <a:ext cx="4128810" cy="1165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Обязательные экзамены</a:t>
          </a:r>
          <a:endParaRPr lang="ru-RU" sz="3400" b="1" kern="1200" dirty="0"/>
        </a:p>
      </dsp:txBody>
      <dsp:txXfrm>
        <a:off x="34887" y="1593799"/>
        <a:ext cx="4060548" cy="1097072"/>
      </dsp:txXfrm>
    </dsp:sp>
    <dsp:sp modelId="{0884195C-7C18-403E-8280-7A292D319737}">
      <dsp:nvSpPr>
        <dsp:cNvPr id="0" name=""/>
        <dsp:cNvSpPr/>
      </dsp:nvSpPr>
      <dsp:spPr>
        <a:xfrm rot="19457599">
          <a:off x="4013520" y="1755722"/>
          <a:ext cx="1234639" cy="52646"/>
        </a:xfrm>
        <a:custGeom>
          <a:avLst/>
          <a:gdLst/>
          <a:ahLst/>
          <a:cxnLst/>
          <a:rect l="0" t="0" r="0" b="0"/>
          <a:pathLst>
            <a:path>
              <a:moveTo>
                <a:pt x="0" y="26323"/>
              </a:moveTo>
              <a:lnTo>
                <a:pt x="1234639" y="263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99973" y="1751179"/>
        <a:ext cx="61731" cy="61731"/>
      </dsp:txXfrm>
    </dsp:sp>
    <dsp:sp modelId="{8A13A7E1-6370-427C-9EAF-52DA402B7184}">
      <dsp:nvSpPr>
        <dsp:cNvPr id="0" name=""/>
        <dsp:cNvSpPr/>
      </dsp:nvSpPr>
      <dsp:spPr>
        <a:xfrm>
          <a:off x="5132112" y="795164"/>
          <a:ext cx="3316347" cy="1253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sz="3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8816" y="831868"/>
        <a:ext cx="3242939" cy="1179774"/>
      </dsp:txXfrm>
    </dsp:sp>
    <dsp:sp modelId="{8891F35F-2BA5-4BF2-9640-E99C8C970AC3}">
      <dsp:nvSpPr>
        <dsp:cNvPr id="0" name=""/>
        <dsp:cNvSpPr/>
      </dsp:nvSpPr>
      <dsp:spPr>
        <a:xfrm rot="1898010">
          <a:off x="4042024" y="2425034"/>
          <a:ext cx="1178386" cy="52646"/>
        </a:xfrm>
        <a:custGeom>
          <a:avLst/>
          <a:gdLst/>
          <a:ahLst/>
          <a:cxnLst/>
          <a:rect l="0" t="0" r="0" b="0"/>
          <a:pathLst>
            <a:path>
              <a:moveTo>
                <a:pt x="0" y="26323"/>
              </a:moveTo>
              <a:lnTo>
                <a:pt x="1178386" y="263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01758" y="2421898"/>
        <a:ext cx="58919" cy="58919"/>
      </dsp:txXfrm>
    </dsp:sp>
    <dsp:sp modelId="{2B754F8A-B7CF-48AC-A4E9-416F36613CE4}">
      <dsp:nvSpPr>
        <dsp:cNvPr id="0" name=""/>
        <dsp:cNvSpPr/>
      </dsp:nvSpPr>
      <dsp:spPr>
        <a:xfrm>
          <a:off x="5132868" y="2133788"/>
          <a:ext cx="3316347" cy="1253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Математика </a:t>
          </a:r>
          <a:endParaRPr lang="ru-RU" sz="3400" b="1" kern="1200" dirty="0"/>
        </a:p>
      </dsp:txBody>
      <dsp:txXfrm>
        <a:off x="5169572" y="2170492"/>
        <a:ext cx="3242939" cy="1179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7ED46-B109-4EC7-949A-CCF45477DF95}">
      <dsp:nvSpPr>
        <dsp:cNvPr id="0" name=""/>
        <dsp:cNvSpPr/>
      </dsp:nvSpPr>
      <dsp:spPr>
        <a:xfrm>
          <a:off x="1185118" y="2208915"/>
          <a:ext cx="1434013" cy="2369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006" y="0"/>
              </a:lnTo>
              <a:lnTo>
                <a:pt x="717006" y="2369332"/>
              </a:lnTo>
              <a:lnTo>
                <a:pt x="1434013" y="236933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832887" y="3324344"/>
        <a:ext cx="138475" cy="138475"/>
      </dsp:txXfrm>
    </dsp:sp>
    <dsp:sp modelId="{D6F5506B-2D61-4A78-A890-4FE281442A01}">
      <dsp:nvSpPr>
        <dsp:cNvPr id="0" name=""/>
        <dsp:cNvSpPr/>
      </dsp:nvSpPr>
      <dsp:spPr>
        <a:xfrm>
          <a:off x="1185118" y="2208915"/>
          <a:ext cx="1434013" cy="1824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006" y="0"/>
              </a:lnTo>
              <a:lnTo>
                <a:pt x="717006" y="1824845"/>
              </a:lnTo>
              <a:lnTo>
                <a:pt x="1434013" y="182484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44103" y="3063316"/>
        <a:ext cx="116043" cy="116043"/>
      </dsp:txXfrm>
    </dsp:sp>
    <dsp:sp modelId="{2BC2474D-EC1E-41D2-9A6A-5D1BFC0B2C75}">
      <dsp:nvSpPr>
        <dsp:cNvPr id="0" name=""/>
        <dsp:cNvSpPr/>
      </dsp:nvSpPr>
      <dsp:spPr>
        <a:xfrm>
          <a:off x="1185118" y="2208915"/>
          <a:ext cx="1434013" cy="128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006" y="0"/>
              </a:lnTo>
              <a:lnTo>
                <a:pt x="717006" y="1280358"/>
              </a:lnTo>
              <a:lnTo>
                <a:pt x="1434013" y="128035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54064" y="2801034"/>
        <a:ext cx="96121" cy="96121"/>
      </dsp:txXfrm>
    </dsp:sp>
    <dsp:sp modelId="{8A1983B7-DE5A-4F7C-9965-D452A3C7BFB6}">
      <dsp:nvSpPr>
        <dsp:cNvPr id="0" name=""/>
        <dsp:cNvSpPr/>
      </dsp:nvSpPr>
      <dsp:spPr>
        <a:xfrm>
          <a:off x="1185118" y="2208915"/>
          <a:ext cx="1434013" cy="735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006" y="0"/>
              </a:lnTo>
              <a:lnTo>
                <a:pt x="717006" y="735871"/>
              </a:lnTo>
              <a:lnTo>
                <a:pt x="1434013" y="73587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61830" y="2536556"/>
        <a:ext cx="80590" cy="80590"/>
      </dsp:txXfrm>
    </dsp:sp>
    <dsp:sp modelId="{1B8BFA40-40A9-4837-BB58-BD774A91D4F7}">
      <dsp:nvSpPr>
        <dsp:cNvPr id="0" name=""/>
        <dsp:cNvSpPr/>
      </dsp:nvSpPr>
      <dsp:spPr>
        <a:xfrm>
          <a:off x="1185118" y="2208915"/>
          <a:ext cx="1434013" cy="191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7006" y="0"/>
              </a:lnTo>
              <a:lnTo>
                <a:pt x="717006" y="191384"/>
              </a:lnTo>
              <a:lnTo>
                <a:pt x="1434013" y="19138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65957" y="2268439"/>
        <a:ext cx="72336" cy="72336"/>
      </dsp:txXfrm>
    </dsp:sp>
    <dsp:sp modelId="{00B74456-248F-496D-84BC-491316FD2AA2}">
      <dsp:nvSpPr>
        <dsp:cNvPr id="0" name=""/>
        <dsp:cNvSpPr/>
      </dsp:nvSpPr>
      <dsp:spPr>
        <a:xfrm>
          <a:off x="1185118" y="1855812"/>
          <a:ext cx="1434013" cy="353102"/>
        </a:xfrm>
        <a:custGeom>
          <a:avLst/>
          <a:gdLst/>
          <a:ahLst/>
          <a:cxnLst/>
          <a:rect l="0" t="0" r="0" b="0"/>
          <a:pathLst>
            <a:path>
              <a:moveTo>
                <a:pt x="0" y="353102"/>
              </a:moveTo>
              <a:lnTo>
                <a:pt x="717006" y="353102"/>
              </a:lnTo>
              <a:lnTo>
                <a:pt x="717006" y="0"/>
              </a:lnTo>
              <a:lnTo>
                <a:pt x="1434013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65204" y="1995443"/>
        <a:ext cx="73842" cy="73842"/>
      </dsp:txXfrm>
    </dsp:sp>
    <dsp:sp modelId="{EE36EBED-59E4-48BB-9639-8897AEA121E8}">
      <dsp:nvSpPr>
        <dsp:cNvPr id="0" name=""/>
        <dsp:cNvSpPr/>
      </dsp:nvSpPr>
      <dsp:spPr>
        <a:xfrm>
          <a:off x="1185118" y="1311325"/>
          <a:ext cx="1434013" cy="897589"/>
        </a:xfrm>
        <a:custGeom>
          <a:avLst/>
          <a:gdLst/>
          <a:ahLst/>
          <a:cxnLst/>
          <a:rect l="0" t="0" r="0" b="0"/>
          <a:pathLst>
            <a:path>
              <a:moveTo>
                <a:pt x="0" y="897589"/>
              </a:moveTo>
              <a:lnTo>
                <a:pt x="717006" y="897589"/>
              </a:lnTo>
              <a:lnTo>
                <a:pt x="717006" y="0"/>
              </a:lnTo>
              <a:lnTo>
                <a:pt x="1434013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59831" y="1717826"/>
        <a:ext cx="84588" cy="84588"/>
      </dsp:txXfrm>
    </dsp:sp>
    <dsp:sp modelId="{EF90FB8B-0973-46E8-B466-E82A17EB87CC}">
      <dsp:nvSpPr>
        <dsp:cNvPr id="0" name=""/>
        <dsp:cNvSpPr/>
      </dsp:nvSpPr>
      <dsp:spPr>
        <a:xfrm>
          <a:off x="1185118" y="766838"/>
          <a:ext cx="1434013" cy="1442076"/>
        </a:xfrm>
        <a:custGeom>
          <a:avLst/>
          <a:gdLst/>
          <a:ahLst/>
          <a:cxnLst/>
          <a:rect l="0" t="0" r="0" b="0"/>
          <a:pathLst>
            <a:path>
              <a:moveTo>
                <a:pt x="0" y="1442076"/>
              </a:moveTo>
              <a:lnTo>
                <a:pt x="717006" y="1442076"/>
              </a:lnTo>
              <a:lnTo>
                <a:pt x="717006" y="0"/>
              </a:lnTo>
              <a:lnTo>
                <a:pt x="1434013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51282" y="1437034"/>
        <a:ext cx="101685" cy="101685"/>
      </dsp:txXfrm>
    </dsp:sp>
    <dsp:sp modelId="{F6C527FC-7E0E-4910-8B93-4C854C0102A8}">
      <dsp:nvSpPr>
        <dsp:cNvPr id="0" name=""/>
        <dsp:cNvSpPr/>
      </dsp:nvSpPr>
      <dsp:spPr>
        <a:xfrm>
          <a:off x="1185118" y="222351"/>
          <a:ext cx="1434013" cy="1986563"/>
        </a:xfrm>
        <a:custGeom>
          <a:avLst/>
          <a:gdLst/>
          <a:ahLst/>
          <a:cxnLst/>
          <a:rect l="0" t="0" r="0" b="0"/>
          <a:pathLst>
            <a:path>
              <a:moveTo>
                <a:pt x="0" y="1986563"/>
              </a:moveTo>
              <a:lnTo>
                <a:pt x="717006" y="1986563"/>
              </a:lnTo>
              <a:lnTo>
                <a:pt x="717006" y="0"/>
              </a:lnTo>
              <a:lnTo>
                <a:pt x="1434013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40873" y="1154382"/>
        <a:ext cx="122503" cy="122503"/>
      </dsp:txXfrm>
    </dsp:sp>
    <dsp:sp modelId="{60260E37-C6EB-4583-94E1-1F75E1809A43}">
      <dsp:nvSpPr>
        <dsp:cNvPr id="0" name=""/>
        <dsp:cNvSpPr/>
      </dsp:nvSpPr>
      <dsp:spPr>
        <a:xfrm rot="16200000">
          <a:off x="-1189275" y="1658060"/>
          <a:ext cx="3647077" cy="1101710"/>
        </a:xfrm>
        <a:prstGeom prst="rect">
          <a:avLst/>
        </a:prstGeom>
        <a:gradFill rotWithShape="0">
          <a:gsLst>
            <a:gs pos="0">
              <a:srgbClr val="C50057"/>
            </a:gs>
            <a:gs pos="80000">
              <a:srgbClr val="FF0074"/>
            </a:gs>
            <a:gs pos="100000">
              <a:srgbClr val="FF007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Экзамены по выбору</a:t>
          </a:r>
          <a:endParaRPr lang="ru-RU" sz="3600" kern="1200" dirty="0"/>
        </a:p>
      </dsp:txBody>
      <dsp:txXfrm>
        <a:off x="-1189275" y="1658060"/>
        <a:ext cx="3647077" cy="1101710"/>
      </dsp:txXfrm>
    </dsp:sp>
    <dsp:sp modelId="{97CE5132-77A5-4BD9-90B2-C29F6FCDD11C}">
      <dsp:nvSpPr>
        <dsp:cNvPr id="0" name=""/>
        <dsp:cNvSpPr/>
      </dsp:nvSpPr>
      <dsp:spPr>
        <a:xfrm>
          <a:off x="2619131" y="4557"/>
          <a:ext cx="3200778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Литература</a:t>
          </a:r>
          <a:endParaRPr lang="ru-RU" sz="2800" b="1" kern="1200" dirty="0"/>
        </a:p>
      </dsp:txBody>
      <dsp:txXfrm>
        <a:off x="2619131" y="4557"/>
        <a:ext cx="3200778" cy="435589"/>
      </dsp:txXfrm>
    </dsp:sp>
    <dsp:sp modelId="{89E76E04-2502-44F2-A66D-9630FAB8EACA}">
      <dsp:nvSpPr>
        <dsp:cNvPr id="0" name=""/>
        <dsp:cNvSpPr/>
      </dsp:nvSpPr>
      <dsp:spPr>
        <a:xfrm>
          <a:off x="2619131" y="549044"/>
          <a:ext cx="3200778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География</a:t>
          </a:r>
          <a:endParaRPr lang="ru-RU" sz="2800" b="1" kern="1200" dirty="0"/>
        </a:p>
      </dsp:txBody>
      <dsp:txXfrm>
        <a:off x="2619131" y="549044"/>
        <a:ext cx="3200778" cy="435589"/>
      </dsp:txXfrm>
    </dsp:sp>
    <dsp:sp modelId="{4CDA7891-E907-425B-AA2F-8232233ECE72}">
      <dsp:nvSpPr>
        <dsp:cNvPr id="0" name=""/>
        <dsp:cNvSpPr/>
      </dsp:nvSpPr>
      <dsp:spPr>
        <a:xfrm>
          <a:off x="2619131" y="1093531"/>
          <a:ext cx="3648543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Информатика и ИКТ</a:t>
          </a:r>
          <a:endParaRPr lang="ru-RU" sz="2800" b="1" kern="1200" dirty="0"/>
        </a:p>
      </dsp:txBody>
      <dsp:txXfrm>
        <a:off x="2619131" y="1093531"/>
        <a:ext cx="3648543" cy="435589"/>
      </dsp:txXfrm>
    </dsp:sp>
    <dsp:sp modelId="{47B59B8F-7C09-4621-86B1-D5419B4B0160}">
      <dsp:nvSpPr>
        <dsp:cNvPr id="0" name=""/>
        <dsp:cNvSpPr/>
      </dsp:nvSpPr>
      <dsp:spPr>
        <a:xfrm>
          <a:off x="2619131" y="1638018"/>
          <a:ext cx="3200778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Обществознание</a:t>
          </a:r>
          <a:endParaRPr lang="ru-RU" sz="2800" b="1" kern="1200" dirty="0"/>
        </a:p>
      </dsp:txBody>
      <dsp:txXfrm>
        <a:off x="2619131" y="1638018"/>
        <a:ext cx="3200778" cy="435589"/>
      </dsp:txXfrm>
    </dsp:sp>
    <dsp:sp modelId="{E9AB9C46-C42E-4123-9299-AA2BCE8F8F7A}">
      <dsp:nvSpPr>
        <dsp:cNvPr id="0" name=""/>
        <dsp:cNvSpPr/>
      </dsp:nvSpPr>
      <dsp:spPr>
        <a:xfrm>
          <a:off x="2619131" y="2182505"/>
          <a:ext cx="3200778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Физика</a:t>
          </a:r>
          <a:endParaRPr lang="ru-RU" sz="2800" b="1" kern="1200" dirty="0"/>
        </a:p>
      </dsp:txBody>
      <dsp:txXfrm>
        <a:off x="2619131" y="2182505"/>
        <a:ext cx="3200778" cy="435589"/>
      </dsp:txXfrm>
    </dsp:sp>
    <dsp:sp modelId="{E1009F85-C170-493B-89D8-2F39CE2A0EC9}">
      <dsp:nvSpPr>
        <dsp:cNvPr id="0" name=""/>
        <dsp:cNvSpPr/>
      </dsp:nvSpPr>
      <dsp:spPr>
        <a:xfrm>
          <a:off x="2619131" y="2726992"/>
          <a:ext cx="3200778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Биология</a:t>
          </a:r>
          <a:endParaRPr lang="ru-RU" sz="2800" b="1" kern="1200" dirty="0"/>
        </a:p>
      </dsp:txBody>
      <dsp:txXfrm>
        <a:off x="2619131" y="2726992"/>
        <a:ext cx="3200778" cy="435589"/>
      </dsp:txXfrm>
    </dsp:sp>
    <dsp:sp modelId="{47E88B3E-AC47-453B-A2B7-FA552D0153FF}">
      <dsp:nvSpPr>
        <dsp:cNvPr id="0" name=""/>
        <dsp:cNvSpPr/>
      </dsp:nvSpPr>
      <dsp:spPr>
        <a:xfrm>
          <a:off x="2619131" y="3271479"/>
          <a:ext cx="3200778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Химия</a:t>
          </a:r>
          <a:endParaRPr lang="ru-RU" sz="2800" b="1" kern="1200" dirty="0"/>
        </a:p>
      </dsp:txBody>
      <dsp:txXfrm>
        <a:off x="2619131" y="3271479"/>
        <a:ext cx="3200778" cy="435589"/>
      </dsp:txXfrm>
    </dsp:sp>
    <dsp:sp modelId="{1517A5EB-3FB3-481A-A1FD-C4A3F0F1B0E7}">
      <dsp:nvSpPr>
        <dsp:cNvPr id="0" name=""/>
        <dsp:cNvSpPr/>
      </dsp:nvSpPr>
      <dsp:spPr>
        <a:xfrm>
          <a:off x="2619131" y="3815966"/>
          <a:ext cx="3200778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Иностранный язык</a:t>
          </a:r>
          <a:endParaRPr lang="ru-RU" sz="2800" b="1" kern="1200" dirty="0"/>
        </a:p>
      </dsp:txBody>
      <dsp:txXfrm>
        <a:off x="2619131" y="3815966"/>
        <a:ext cx="3200778" cy="435589"/>
      </dsp:txXfrm>
    </dsp:sp>
    <dsp:sp modelId="{898624CB-D5BE-45A1-8BBD-9BFCB8E1151E}">
      <dsp:nvSpPr>
        <dsp:cNvPr id="0" name=""/>
        <dsp:cNvSpPr/>
      </dsp:nvSpPr>
      <dsp:spPr>
        <a:xfrm>
          <a:off x="2619131" y="4360453"/>
          <a:ext cx="3216494" cy="435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История</a:t>
          </a:r>
          <a:endParaRPr lang="ru-RU" sz="2800" b="1" kern="1200" dirty="0"/>
        </a:p>
      </dsp:txBody>
      <dsp:txXfrm>
        <a:off x="2619131" y="4360453"/>
        <a:ext cx="3216494" cy="435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DAECB"/>
                </a:solidFill>
              </a:defRPr>
            </a:lvl1pPr>
          </a:lstStyle>
          <a:p>
            <a:fld id="{F56F5B7E-D724-49C9-9266-EF1A9FDFCDA4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355337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zh-CN" noProof="0" smtClean="0"/>
              <a:t>Образец текста</a:t>
            </a:r>
          </a:p>
          <a:p>
            <a:pPr lvl="1"/>
            <a:r>
              <a:rPr lang="ru-RU" altLang="zh-CN" noProof="0" smtClean="0"/>
              <a:t>Второй уровень</a:t>
            </a:r>
          </a:p>
          <a:p>
            <a:pPr lvl="2"/>
            <a:r>
              <a:rPr lang="ru-RU" altLang="zh-CN" noProof="0" smtClean="0"/>
              <a:t>Третий уровень</a:t>
            </a:r>
          </a:p>
          <a:p>
            <a:pPr lvl="3"/>
            <a:r>
              <a:rPr lang="ru-RU" altLang="zh-CN" noProof="0" smtClean="0"/>
              <a:t>Четвертый уровень</a:t>
            </a:r>
          </a:p>
          <a:p>
            <a:pPr lvl="4"/>
            <a:r>
              <a:rPr lang="ru-RU" altLang="zh-CN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latin typeface="Calibri" pitchFamily="34" charset="0"/>
              </a:defRPr>
            </a:lvl1pPr>
          </a:lstStyle>
          <a:p>
            <a:fld id="{08168833-8797-4120-A24E-ADBA9DBEF6F2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481127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None/>
            </a:pPr>
            <a:fld id="{C57B9230-6735-4306-8176-D752C06F3032}" type="slidenum">
              <a:rPr lang="ru-RU" altLang="zh-CN">
                <a:solidFill>
                  <a:srgbClr val="000000"/>
                </a:solidFill>
                <a:latin typeface="Calibri" pitchFamily="34" charset="0"/>
              </a:rPr>
              <a:pPr>
                <a:buFontTx/>
                <a:buNone/>
              </a:pPr>
              <a:t>2</a:t>
            </a:fld>
            <a:endParaRPr lang="ru-RU" altLang="zh-CN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None/>
            </a:pPr>
            <a:fld id="{E0947C2D-62EC-4DC2-B7C0-577079DABA7C}" type="slidenum">
              <a:rPr lang="ru-RU" altLang="zh-CN">
                <a:latin typeface="Calibri" pitchFamily="34" charset="0"/>
              </a:rPr>
              <a:pPr>
                <a:buFontTx/>
                <a:buNone/>
              </a:pPr>
              <a:t>3</a:t>
            </a:fld>
            <a:endParaRPr lang="ru-RU" altLang="zh-C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None/>
            </a:pPr>
            <a:fld id="{CB01D9EF-E2EB-4B2D-B19B-7E22FAFCEE57}" type="slidenum">
              <a:rPr lang="ru-RU" altLang="zh-CN">
                <a:latin typeface="Calibri" pitchFamily="34" charset="0"/>
              </a:rPr>
              <a:pPr>
                <a:buFontTx/>
                <a:buNone/>
              </a:pPr>
              <a:t>4</a:t>
            </a:fld>
            <a:endParaRPr lang="ru-RU" altLang="zh-C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None/>
            </a:pPr>
            <a:fld id="{4AFD73A5-EE3E-4910-A7F8-19C4304683FA}" type="slidenum">
              <a:rPr lang="ru-RU" altLang="ru-RU">
                <a:latin typeface="Calibri" pitchFamily="34" charset="0"/>
              </a:rPr>
              <a:pPr>
                <a:buFontTx/>
                <a:buNone/>
              </a:pPr>
              <a:t>6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None/>
            </a:pPr>
            <a:fld id="{54B0D513-4FDA-490B-B8E6-2CB80956A942}" type="slidenum">
              <a:rPr lang="ru-RU" altLang="ru-RU">
                <a:latin typeface="Calibri" pitchFamily="34" charset="0"/>
              </a:rPr>
              <a:pPr>
                <a:buFontTx/>
                <a:buNone/>
              </a:pPr>
              <a:t>7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None/>
            </a:pPr>
            <a:fld id="{F32D16F5-E69E-4DA6-8A6E-8267B601B64B}" type="slidenum">
              <a:rPr lang="ru-RU" altLang="ru-RU">
                <a:latin typeface="Calibri" pitchFamily="34" charset="0"/>
              </a:rPr>
              <a:pPr>
                <a:buFontTx/>
                <a:buNone/>
              </a:pPr>
              <a:t>29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1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noProof="1" smtClean="0"/>
              <a:t>Образец подзаголовка</a:t>
            </a:r>
            <a:endParaRPr lang="en-US" noProof="1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F86C-16E5-4F66-BAFD-9E9DD6E41DD1}" type="datetime1">
              <a:rPr lang="ru-RU" altLang="zh-CN"/>
              <a:pPr>
                <a:defRPr/>
              </a:pPr>
              <a:t>09.11.2023</a:t>
            </a:fld>
            <a:endParaRPr lang="ru-RU" altLang="zh-CN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67A38-AA73-499B-A7B0-5BB84AB976E6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324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EDC59-C6B0-43AB-8A2B-06EB36F88165}" type="datetime1">
              <a:rPr lang="ru-RU" altLang="zh-CN"/>
              <a:pPr>
                <a:defRPr/>
              </a:pPr>
              <a:t>09.11.2023</a:t>
            </a:fld>
            <a:endParaRPr lang="ru-RU" altLang="zh-CN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19A1F-D522-40C0-AB78-AA06AE7DF2F7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85891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49EBF-8262-496C-A596-C2FF5F00A9F5}" type="datetime1">
              <a:rPr lang="ru-RU" altLang="zh-CN"/>
              <a:pPr>
                <a:defRPr/>
              </a:pPr>
              <a:t>09.11.2023</a:t>
            </a:fld>
            <a:endParaRPr lang="ru-RU" altLang="zh-CN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7CB23-8B69-4DE5-A256-FE2B03F79EAD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12948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ACD5-0130-4F6A-8C72-8F236A269589}" type="datetime1">
              <a:rPr lang="ru-RU" altLang="zh-CN"/>
              <a:pPr>
                <a:defRPr/>
              </a:pPr>
              <a:t>09.11.2023</a:t>
            </a:fld>
            <a:endParaRPr lang="ru-RU" altLang="zh-CN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F0BAF-2C62-438F-A110-F24C56162409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51004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0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1038F-F0E5-4A1F-906D-5D9D251733F2}" type="datetime1">
              <a:rPr lang="ru-RU" altLang="zh-CN"/>
              <a:pPr>
                <a:defRPr/>
              </a:pPr>
              <a:t>09.11.2023</a:t>
            </a:fld>
            <a:endParaRPr lang="ru-RU" altLang="zh-CN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8B7B6-9CB9-448B-A4DD-36C604901EA3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15198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7A72-92EB-4F1B-8E1C-2FF90216190C}" type="datetime1">
              <a:rPr lang="ru-RU" altLang="zh-CN"/>
              <a:pPr>
                <a:defRPr/>
              </a:pPr>
              <a:t>09.11.2023</a:t>
            </a:fld>
            <a:endParaRPr lang="ru-RU" altLang="zh-CN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91397-34D8-4996-84AF-0C415267F5C4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33150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0F541-366D-46E1-8B8D-9A261D76B921}" type="datetime1">
              <a:rPr lang="ru-RU" altLang="zh-CN"/>
              <a:pPr>
                <a:defRPr/>
              </a:pPr>
              <a:t>09.11.2023</a:t>
            </a:fld>
            <a:endParaRPr lang="ru-RU" altLang="zh-CN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83FAD-66DC-486F-A3A7-94DAD821A3EE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20452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BA92-301E-40C8-8889-07AF54DA4FB8}" type="datetime1">
              <a:rPr lang="ru-RU" altLang="zh-CN"/>
              <a:pPr>
                <a:defRPr/>
              </a:pPr>
              <a:t>09.11.2023</a:t>
            </a:fld>
            <a:endParaRPr lang="ru-RU" altLang="zh-CN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5DA52-DD0A-4326-BFC2-35621DE41DD3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85062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12FB-F5E6-421C-ABBB-E364B2D7ECBD}" type="datetime1">
              <a:rPr lang="ru-RU" altLang="zh-CN"/>
              <a:pPr>
                <a:defRPr/>
              </a:pPr>
              <a:t>09.11.2023</a:t>
            </a:fld>
            <a:endParaRPr lang="ru-RU" altLang="zh-CN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B1690-A8B6-40CD-AB61-CD92EBA00DEC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426645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07EC-B735-49C2-B5A7-80C961C6D355}" type="datetime1">
              <a:rPr lang="ru-RU" altLang="zh-CN"/>
              <a:pPr>
                <a:defRPr/>
              </a:pPr>
              <a:t>09.11.2023</a:t>
            </a:fld>
            <a:endParaRPr lang="ru-RU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5A0FD-6EE9-44C4-98D2-159E69CB5087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39448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999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210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3CD3-7CFF-4A08-BFDF-6991F78E7C1F}" type="datetime1">
              <a:rPr lang="ru-RU" altLang="zh-CN"/>
              <a:pPr>
                <a:defRPr/>
              </a:pPr>
              <a:t>09.11.2023</a:t>
            </a:fld>
            <a:endParaRPr lang="ru-RU" altLang="zh-CN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9A1F9-5405-476C-9E77-3ECC95A06378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09899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zh-CN" smtClean="0"/>
              <a:t>Образец заголовка</a:t>
            </a:r>
            <a:endParaRPr lang="en-US" altLang="ru-RU" smtClean="0"/>
          </a:p>
        </p:txBody>
      </p:sp>
      <p:sp>
        <p:nvSpPr>
          <p:cNvPr id="1033" name="Текст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DAECB"/>
                </a:solidFill>
              </a:defRPr>
            </a:lvl1pPr>
          </a:lstStyle>
          <a:p>
            <a:pPr>
              <a:defRPr/>
            </a:pPr>
            <a:fld id="{65A81FBA-DFCA-4A14-9296-9ED3DC72B78C}" type="datetime1">
              <a:rPr lang="ru-RU" altLang="zh-CN"/>
              <a:pPr>
                <a:defRPr/>
              </a:pPr>
              <a:t>09.11.2023</a:t>
            </a:fld>
            <a:endParaRPr lang="ru-RU" altLang="zh-CN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DAECB"/>
                </a:solidFill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DAECB"/>
                </a:solidFill>
                <a:cs typeface="华文中宋"/>
              </a:defRPr>
            </a:lvl1pPr>
          </a:lstStyle>
          <a:p>
            <a:fld id="{6AB8191B-F2BC-4523-AFC9-2C537B9943D3}" type="slidenum">
              <a:rPr lang="ru-RU" altLang="zh-CN"/>
              <a:pPr/>
              <a:t>‹#›</a:t>
            </a:fld>
            <a:endParaRPr lang="ru-RU" altLang="zh-CN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1" r:id="rId2"/>
    <p:sldLayoutId id="2147484087" r:id="rId3"/>
    <p:sldLayoutId id="2147484082" r:id="rId4"/>
    <p:sldLayoutId id="2147484088" r:id="rId5"/>
    <p:sldLayoutId id="2147484083" r:id="rId6"/>
    <p:sldLayoutId id="2147484089" r:id="rId7"/>
    <p:sldLayoutId id="2147484090" r:id="rId8"/>
    <p:sldLayoutId id="2147484091" r:id="rId9"/>
    <p:sldLayoutId id="2147484084" r:id="rId10"/>
    <p:sldLayoutId id="21474840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18.jpeg"/><Relationship Id="rId4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258888" y="836613"/>
            <a:ext cx="7472362" cy="2286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900" b="1" dirty="0" smtClean="0">
                <a:solidFill>
                  <a:srgbClr val="003F75"/>
                </a:solidFill>
                <a:effectLst/>
                <a:latin typeface="Arial" pitchFamily="34" charset="0"/>
              </a:rPr>
              <a:t>Порядок и формы проведения государственной итоговой аттестации выпускников 9 классов </a:t>
            </a:r>
            <a:br>
              <a:rPr lang="ru-RU" altLang="ru-RU" sz="2900" b="1" dirty="0" smtClean="0">
                <a:solidFill>
                  <a:srgbClr val="003F75"/>
                </a:solidFill>
                <a:effectLst/>
                <a:latin typeface="Arial" pitchFamily="34" charset="0"/>
              </a:rPr>
            </a:br>
            <a:r>
              <a:rPr lang="ru-RU" altLang="ru-RU" sz="2900" b="1" dirty="0" smtClean="0">
                <a:solidFill>
                  <a:srgbClr val="003F75"/>
                </a:solidFill>
                <a:effectLst/>
                <a:latin typeface="Arial" pitchFamily="34" charset="0"/>
              </a:rPr>
              <a:t>в 2023-2024 учебном году</a:t>
            </a:r>
            <a:br>
              <a:rPr lang="ru-RU" altLang="ru-RU" sz="2900" b="1" dirty="0" smtClean="0">
                <a:solidFill>
                  <a:srgbClr val="003F75"/>
                </a:solidFill>
                <a:effectLst/>
                <a:latin typeface="Arial" pitchFamily="34" charset="0"/>
              </a:rPr>
            </a:br>
            <a:endParaRPr lang="ru-RU" altLang="ru-RU" sz="2900" b="1" dirty="0" smtClean="0">
              <a:solidFill>
                <a:srgbClr val="003F75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2852936"/>
            <a:ext cx="4752528" cy="3168352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1435100" y="0"/>
            <a:ext cx="7499350" cy="1214438"/>
          </a:xfrm>
        </p:spPr>
        <p:txBody>
          <a:bodyPr/>
          <a:lstStyle/>
          <a:p>
            <a:pPr algn="ctr"/>
            <a:r>
              <a:rPr lang="ru-RU" altLang="zh-CN" sz="3200" b="1" smtClean="0">
                <a:effectLst/>
                <a:cs typeface="华文中宋"/>
              </a:rPr>
              <a:t>Итоговое собеседование по русскому языку (как условие допуска к ГИА)</a:t>
            </a:r>
          </a:p>
        </p:txBody>
      </p:sp>
      <p:sp>
        <p:nvSpPr>
          <p:cNvPr id="25603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785813" y="1285875"/>
            <a:ext cx="8215312" cy="5143500"/>
          </a:xfrm>
        </p:spPr>
        <p:txBody>
          <a:bodyPr/>
          <a:lstStyle/>
          <a:p>
            <a:pPr algn="just"/>
            <a:r>
              <a:rPr lang="ru-RU" altLang="ru-RU" sz="3000" smtClean="0">
                <a:latin typeface="Times New Roman" pitchFamily="18" charset="0"/>
                <a:cs typeface="Times New Roman" pitchFamily="18" charset="0"/>
              </a:rPr>
              <a:t>На проведение итогового собеседования с одним участником отводится примерно 15 минут</a:t>
            </a:r>
          </a:p>
          <a:p>
            <a:pPr algn="just"/>
            <a:r>
              <a:rPr lang="ru-RU" altLang="ru-RU" sz="3000" smtClean="0">
                <a:latin typeface="Times New Roman" pitchFamily="18" charset="0"/>
                <a:cs typeface="Times New Roman" pitchFamily="18" charset="0"/>
              </a:rPr>
              <a:t>Задание 1: Чтение текста вслух (</a:t>
            </a:r>
            <a:r>
              <a:rPr lang="en-US" altLang="ru-RU" sz="3000" smtClean="0">
                <a:latin typeface="Times New Roman" pitchFamily="18" charset="0"/>
                <a:cs typeface="Times New Roman" pitchFamily="18" charset="0"/>
              </a:rPr>
              <a:t>max 2</a:t>
            </a:r>
            <a:r>
              <a:rPr lang="ru-RU" altLang="ru-RU" sz="30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altLang="ru-RU" sz="3000" smtClean="0">
                <a:latin typeface="Times New Roman" pitchFamily="18" charset="0"/>
                <a:cs typeface="Times New Roman" pitchFamily="18" charset="0"/>
              </a:rPr>
              <a:t>Задание 2: Пересказ текста с включением приведенного высказывания (</a:t>
            </a:r>
            <a:r>
              <a:rPr lang="en-US" altLang="ru-RU" sz="3000" smtClean="0">
                <a:latin typeface="Times New Roman" pitchFamily="18" charset="0"/>
                <a:cs typeface="Times New Roman" pitchFamily="18" charset="0"/>
              </a:rPr>
              <a:t>max 8</a:t>
            </a:r>
            <a:r>
              <a:rPr lang="ru-RU" altLang="ru-RU" sz="30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altLang="ru-RU" sz="3000" smtClean="0">
                <a:latin typeface="Times New Roman" pitchFamily="18" charset="0"/>
                <a:cs typeface="Times New Roman" pitchFamily="18" charset="0"/>
              </a:rPr>
              <a:t>Задание 3: Монологическое высказывание (</a:t>
            </a:r>
            <a:r>
              <a:rPr lang="en-US" altLang="ru-RU" sz="3000" smtClean="0"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ru-RU" altLang="ru-RU" sz="3000" smtClean="0">
                <a:latin typeface="Times New Roman" pitchFamily="18" charset="0"/>
                <a:cs typeface="Times New Roman" pitchFamily="18" charset="0"/>
              </a:rPr>
              <a:t>9)</a:t>
            </a:r>
          </a:p>
          <a:p>
            <a:pPr algn="just"/>
            <a:r>
              <a:rPr lang="ru-RU" altLang="ru-RU" sz="3000" smtClean="0">
                <a:latin typeface="Times New Roman" pitchFamily="18" charset="0"/>
                <a:cs typeface="Times New Roman" pitchFamily="18" charset="0"/>
              </a:rPr>
              <a:t>Экзаменуемый получает зачет в случае, если за выполнение работы он набрал 10 или более баллов </a:t>
            </a:r>
          </a:p>
        </p:txBody>
      </p:sp>
      <p:sp>
        <p:nvSpPr>
          <p:cNvPr id="2560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zh-CN" smtClean="0">
              <a:solidFill>
                <a:srgbClr val="8DAECB"/>
              </a:solidFill>
              <a:cs typeface="华文中宋"/>
            </a:endParaRPr>
          </a:p>
        </p:txBody>
      </p:sp>
      <p:sp>
        <p:nvSpPr>
          <p:cNvPr id="25605" name="Номер слайда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390C517-890C-4882-89E8-580C9FCE9966}" type="slidenum">
              <a:rPr lang="ru-RU" altLang="zh-CN">
                <a:solidFill>
                  <a:srgbClr val="8DAECB"/>
                </a:solidFill>
                <a:cs typeface="华文中宋"/>
              </a:rPr>
              <a:pPr/>
              <a:t>10</a:t>
            </a:fld>
            <a:endParaRPr lang="ru-RU" altLang="zh-CN">
              <a:solidFill>
                <a:srgbClr val="8DAECB"/>
              </a:solidFill>
              <a:cs typeface="华文中宋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91680" y="116632"/>
            <a:ext cx="7056784" cy="1169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ИТОГОВОЕ СОБЕСЕДОВАНИЕ ПО РУССКОМУ ЯЗЫКУ  (КАК УСЛОВИЕ ДОПУСКА К ГИА)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011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>Допуск к ГИА-9 </a:t>
            </a:r>
            <a:br>
              <a:rPr lang="ru-RU" b="1" dirty="0" smtClean="0"/>
            </a:br>
            <a:r>
              <a:rPr lang="ru-RU" b="1" dirty="0" smtClean="0"/>
              <a:t>(итоговое собеседование по русскому языку):</a:t>
            </a: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1435100" y="2214563"/>
            <a:ext cx="7499350" cy="4033837"/>
          </a:xfrm>
        </p:spPr>
        <p:txBody>
          <a:bodyPr/>
          <a:lstStyle/>
          <a:p>
            <a:pPr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1) основной срок (вторая среда февраля) –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14 февраля 2024 года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2) дополнительный срок 1 (вторая рабочая среда марта) –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13 марта 2024 года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3) дополнительный срок 2 (первый рабочий понедельник мая) –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06 мая 2024 года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/>
              </a:rPr>
              <a:t>Подача заявления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733425" y="765175"/>
            <a:ext cx="82169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3600" b="1" u="sng">
                <a:solidFill>
                  <a:srgbClr val="002060"/>
                </a:solidFill>
                <a:latin typeface="Calibri" pitchFamily="34" charset="0"/>
              </a:rPr>
              <a:t>Заявление </a:t>
            </a:r>
            <a:r>
              <a:rPr lang="ru-RU" altLang="ru-RU" sz="3600">
                <a:solidFill>
                  <a:srgbClr val="002060"/>
                </a:solidFill>
                <a:latin typeface="Calibri" pitchFamily="34" charset="0"/>
              </a:rPr>
              <a:t>о выборе экзаменов и их количестве, </a:t>
            </a:r>
            <a:r>
              <a:rPr lang="ru-RU" altLang="ru-RU" sz="3600" b="1" u="sng">
                <a:solidFill>
                  <a:srgbClr val="002060"/>
                </a:solidFill>
                <a:latin typeface="Calibri" pitchFamily="34" charset="0"/>
              </a:rPr>
              <a:t>подписанное родителями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sz="3600">
                <a:solidFill>
                  <a:srgbClr val="002060"/>
                </a:solidFill>
                <a:latin typeface="Calibri" pitchFamily="34" charset="0"/>
              </a:rPr>
              <a:t>(законными представителями),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sz="3600">
                <a:solidFill>
                  <a:srgbClr val="002060"/>
                </a:solidFill>
                <a:latin typeface="Calibri" pitchFamily="34" charset="0"/>
              </a:rPr>
              <a:t> подаётся лично обучающимися на основании документа, удостоверяющего их личность (паспорт),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sz="36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3600" b="1" u="sng">
                <a:solidFill>
                  <a:srgbClr val="FF0000"/>
                </a:solidFill>
                <a:latin typeface="Calibri" pitchFamily="34" charset="0"/>
              </a:rPr>
              <a:t>не позднее 1 марта 2024 года 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altLang="ru-RU" sz="2800">
                <a:solidFill>
                  <a:srgbClr val="000000"/>
                </a:solidFill>
                <a:latin typeface="Trebuchet MS" pitchFamily="34" charset="0"/>
              </a:rPr>
              <a:t>   Место регистрации: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altLang="ru-RU" sz="2800">
                <a:solidFill>
                  <a:srgbClr val="000000"/>
                </a:solidFill>
                <a:latin typeface="Trebuchet MS" pitchFamily="34" charset="0"/>
              </a:rPr>
              <a:t>   Образовательная организация</a:t>
            </a:r>
          </a:p>
          <a:p>
            <a:pPr algn="ctr" eaLnBrk="1" hangingPunct="1">
              <a:buFont typeface="Arial" pitchFamily="34" charset="0"/>
              <a:buNone/>
            </a:pPr>
            <a:endParaRPr lang="ru-RU" altLang="ru-RU" sz="3600" b="1" u="sng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3710" t="3125" r="20816" b="8568"/>
          <a:stretch>
            <a:fillRect/>
          </a:stretch>
        </p:blipFill>
        <p:spPr bwMode="auto">
          <a:xfrm rot="21278504">
            <a:off x="7177046" y="4853658"/>
            <a:ext cx="1897998" cy="1919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827584" y="1600200"/>
            <a:ext cx="8316416" cy="5257800"/>
          </a:xfrm>
          <a:ln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93980" algn="just"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sz="2600" b="1" noProof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вправе изменить (дополнить) перечень указанных в заявлении экзаменов только при наличии у них уважительных причин (болезни или иных обстоятельств, подтвержденных документально).</a:t>
            </a:r>
          </a:p>
          <a:p>
            <a:pPr marL="93980" algn="just"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b="1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980" algn="just"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подает заявление в ГЭК с указанием измененного перечня учебных предметов и  с указанием причин изменения заявленного ранее перечня. </a:t>
            </a:r>
          </a:p>
          <a:p>
            <a:pPr marL="93980" algn="just"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sz="2600" b="1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980" algn="just"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sz="2600" b="1" i="1" u="sng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Заявление подается не позднее чем за месяц до начала соответствующих экзаменов .</a:t>
            </a:r>
          </a:p>
        </p:txBody>
      </p:sp>
      <p:sp>
        <p:nvSpPr>
          <p:cNvPr id="4" name="Rectangle 2"/>
          <p:cNvSpPr txBox="1"/>
          <p:nvPr/>
        </p:nvSpPr>
        <p:spPr>
          <a:xfrm>
            <a:off x="1115616" y="332656"/>
            <a:ext cx="7498080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latin typeface="+mj-lt"/>
                <a:ea typeface="+mj-ea"/>
                <a:cs typeface="+mj-cs"/>
              </a:rPr>
              <a:t>Возможно изменение перечня выбранных предметов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 noChangeArrowheads="1"/>
          </p:cNvSpPr>
          <p:nvPr>
            <p:ph idx="1"/>
          </p:nvPr>
        </p:nvSpPr>
        <p:spPr>
          <a:xfrm>
            <a:off x="755650" y="1341438"/>
            <a:ext cx="8137525" cy="4800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smtClean="0">
                <a:latin typeface="Calibri" pitchFamily="34" charset="0"/>
              </a:rPr>
              <a:t>   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Единое для всех </a:t>
            </a:r>
            <a:r>
              <a:rPr lang="ru-RU" altLang="ru-RU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расписание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ГИА-9 и </a:t>
            </a:r>
            <a:r>
              <a:rPr lang="ru-RU" altLang="ru-RU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экзаменов 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каждому образовательному предмету ежегодно устанавливает соответствующий </a:t>
            </a:r>
            <a:r>
              <a:rPr lang="ru-RU" altLang="ru-RU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Федерации. 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2286000" y="24130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1050" y="260350"/>
            <a:ext cx="57848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Расписание экзаменов</a:t>
            </a:r>
            <a:endParaRPr lang="ru-RU"/>
          </a:p>
        </p:txBody>
      </p:sp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0"/>
            <a:ext cx="7862887" cy="928688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РАСПИСАНИЯ ОГЭ-2023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928688" y="785813"/>
            <a:ext cx="8215312" cy="5857875"/>
          </a:xfrm>
        </p:spPr>
        <p:txBody>
          <a:bodyPr/>
          <a:lstStyle/>
          <a:p>
            <a:pPr algn="ctr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Основной этап ОГЭ 2023</a:t>
            </a:r>
          </a:p>
          <a:p>
            <a:endParaRPr lang="ru-RU" alt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6013" y="1268413"/>
          <a:ext cx="7527925" cy="5397501"/>
        </p:xfrm>
        <a:graphic>
          <a:graphicData uri="http://schemas.openxmlformats.org/drawingml/2006/table">
            <a:tbl>
              <a:tblPr/>
              <a:tblGrid>
                <a:gridCol w="253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3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мая (ср)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история, физика, биология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1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мая (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обществознание, география, информатика, химия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2-3 июня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иностранные языки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июня (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 июня (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пт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1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 июня (ср)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Литература, физика, информатика, география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1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17 июня(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сб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обществознание, биология, химия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Резерв: 26,27, 28,29, 30 июня, 1 июля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54050"/>
          </a:xfrm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РАСПИСАНИЯ ОГЭ-2023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928688" y="857250"/>
            <a:ext cx="8215312" cy="57864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Резервные дни основного этапа ОГЭ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2000" b="1" smtClean="0"/>
              <a:t>26 июня (понедельник) — русский язык;</a:t>
            </a:r>
            <a:br>
              <a:rPr lang="ru-RU" altLang="ru-RU" sz="2000" b="1" smtClean="0"/>
            </a:b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>27 июня (вторник) — по всем учебным предметам (кроме русского языка и математики);</a:t>
            </a:r>
            <a:br>
              <a:rPr lang="ru-RU" altLang="ru-RU" sz="2000" b="1" smtClean="0"/>
            </a:b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>28 июня (среда) — математика;</a:t>
            </a:r>
            <a:br>
              <a:rPr lang="ru-RU" altLang="ru-RU" sz="2000" b="1" smtClean="0"/>
            </a:b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>29 июня (четверг) — по всем учебным предметам (кроме русского языка и математики);</a:t>
            </a:r>
            <a:br>
              <a:rPr lang="ru-RU" altLang="ru-RU" sz="2000" b="1" smtClean="0"/>
            </a:b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>30 июня (пятница) — по всем учебным предметам;</a:t>
            </a:r>
            <a:br>
              <a:rPr lang="ru-RU" altLang="ru-RU" sz="2000" b="1" smtClean="0"/>
            </a:b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>1 июля (суббота) — по всем учебным предметам;</a:t>
            </a:r>
          </a:p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000125" y="928688"/>
            <a:ext cx="7929563" cy="5643562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b="1" smtClean="0">
                <a:solidFill>
                  <a:srgbClr val="007EEA"/>
                </a:solidFill>
                <a:latin typeface="Times New Roman" pitchFamily="18" charset="0"/>
                <a:cs typeface="Times New Roman" pitchFamily="18" charset="0"/>
              </a:rPr>
              <a:t>Осенняя пересдача ОГЭ 2023 </a:t>
            </a:r>
          </a:p>
          <a:p>
            <a:pPr algn="just">
              <a:spcBef>
                <a:spcPct val="0"/>
              </a:spcBef>
            </a:pPr>
            <a:r>
              <a:rPr lang="ru-RU" altLang="ru-RU" sz="1600" b="1" smtClean="0">
                <a:solidFill>
                  <a:srgbClr val="FF0000"/>
                </a:solidFill>
                <a:latin typeface="Arial Black" pitchFamily="34" charset="0"/>
                <a:ea typeface="Aharoni" pitchFamily="2" charset="0"/>
                <a:cs typeface="Aharoni" pitchFamily="2" charset="0"/>
              </a:rPr>
              <a:t>(для </a:t>
            </a:r>
            <a:r>
              <a:rPr lang="ru-RU" sz="1600" smtClean="0">
                <a:solidFill>
                  <a:srgbClr val="FF0000"/>
                </a:solidFill>
                <a:latin typeface="Arial Black" pitchFamily="34" charset="0"/>
                <a:ea typeface="Aharoni" pitchFamily="2" charset="0"/>
                <a:cs typeface="Aharoni" pitchFamily="2" charset="0"/>
              </a:rPr>
              <a:t>участников ГИА, не прошедших ГИА или получивших на ГИА неудовлетворительные результаты более чем по двум учебным предметам, либо получивших повторно неудовлетворительный результат по одному или двум учебным предметам на ГИА в резервные сроки)</a:t>
            </a:r>
            <a:r>
              <a:rPr lang="ru-RU" altLang="ru-RU" smtClean="0">
                <a:latin typeface="Arial Black" pitchFamily="34" charset="0"/>
                <a:ea typeface="Aharoni" pitchFamily="2" charset="0"/>
                <a:cs typeface="Aharoni" pitchFamily="2" charset="0"/>
              </a:rPr>
              <a:t/>
            </a:r>
            <a:br>
              <a:rPr lang="ru-RU" altLang="ru-RU" smtClean="0">
                <a:latin typeface="Arial Black" pitchFamily="34" charset="0"/>
                <a:ea typeface="Aharoni" pitchFamily="2" charset="0"/>
                <a:cs typeface="Aharoni" pitchFamily="2" charset="0"/>
              </a:rPr>
            </a:br>
            <a:endParaRPr lang="ru-RU" altLang="ru-RU" smtClean="0">
              <a:latin typeface="Arial Black" pitchFamily="34" charset="0"/>
              <a:ea typeface="Aharoni" pitchFamily="2" charset="0"/>
              <a:cs typeface="Aharoni" pitchFamily="2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b="1" smtClean="0"/>
              <a:t>Дополнительный период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4 сентября (понедельник) — математика;</a:t>
            </a:r>
            <a:br>
              <a:rPr lang="ru-RU" sz="2000" b="1" smtClean="0"/>
            </a:br>
            <a:r>
              <a:rPr lang="ru-RU" sz="2000" b="1" smtClean="0"/>
              <a:t>7 сентября (четверг) — русский язык;</a:t>
            </a:r>
            <a:br>
              <a:rPr lang="ru-RU" sz="2000" b="1" smtClean="0"/>
            </a:br>
            <a:r>
              <a:rPr lang="ru-RU" sz="2000" b="1" smtClean="0"/>
              <a:t>12 сентября (вторник) — история, биология, физика, география;</a:t>
            </a:r>
            <a:br>
              <a:rPr lang="ru-RU" sz="2000" b="1" smtClean="0"/>
            </a:br>
            <a:r>
              <a:rPr lang="ru-RU" sz="2000" b="1" smtClean="0"/>
              <a:t>15 сентября (пятница) — обществознание, химия, информатика и информационно-коммуникационные технологии (ИКТ), литература, иностранные языки </a:t>
            </a:r>
            <a:endParaRPr lang="ru-RU" altLang="ru-RU" sz="2000" b="1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54050"/>
          </a:xfrm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РАСПИСАНИЯ ОГЭ-2023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C:\Users\Евгения\Desktop\Общешкольные родительские собрания, 2015-2016\9 класс, 2015-2016\Презентация Microsoft 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573463"/>
            <a:ext cx="44831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88639"/>
            <a:ext cx="6372708" cy="4248472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/>
              <a:t>Федеральный</a:t>
            </a:r>
            <a:r>
              <a:rPr lang="ru-RU" dirty="0"/>
              <a:t> </a:t>
            </a:r>
            <a:r>
              <a:rPr lang="ru-RU" b="1" dirty="0"/>
              <a:t>институт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педагогических</a:t>
            </a:r>
            <a:r>
              <a:rPr lang="ru-RU" dirty="0"/>
              <a:t> </a:t>
            </a:r>
            <a:r>
              <a:rPr lang="ru-RU" b="1" dirty="0"/>
              <a:t>измерений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4000" dirty="0"/>
              <a:t>Понять, как именно будут оценивать работы и на что в первую очередь обратят внимание эксперты, помогут кодификатор и спецификации, скачать которые также можно на странице сайта ФИПИ, посвященной Обязательному Государственному Экзамену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9144000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120" y="404664"/>
            <a:ext cx="7920880" cy="661719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+mn-cs"/>
              </a:rPr>
              <a:t>                  Государственная итоговая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+mn-cs"/>
              </a:rPr>
              <a:t>                                аттестация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+mn-cs"/>
              </a:rPr>
              <a:t> 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ГИА – это основной вид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          экзамена для выпускников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                 9 классов на уровне основного                         общего образования.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Calibri" panose="020F0502020204030204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    Сдача ГИА необходима для получения аттестата об основном общем образовании и перехода в 10 класс или поступления  в учреждения среднего профессионального образования (колледжи и техникумы).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Calibri" panose="020F0502020204030204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191" t="6278" r="3331"/>
          <a:stretch>
            <a:fillRect/>
          </a:stretch>
        </p:blipFill>
        <p:spPr bwMode="auto">
          <a:xfrm>
            <a:off x="-11341" y="116632"/>
            <a:ext cx="2861188" cy="2559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Подготовка к ГИА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016" y="1484784"/>
            <a:ext cx="8856984" cy="4800600"/>
          </a:xfrm>
          <a:solidFill>
            <a:srgbClr val="FFFFCC"/>
          </a:solidFill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just" eaLnBrk="1" hangingPunct="1">
              <a:buFont typeface="Wingdings 2" pitchFamily="18" charset="2"/>
              <a:buChar char="•"/>
              <a:defRPr/>
            </a:pPr>
            <a:r>
              <a:rPr noProof="1">
                <a:latin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</a:t>
            </a:r>
            <a:r>
              <a:rPr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началась публикация </a:t>
            </a:r>
            <a:r>
              <a:rPr lang="ru-RU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оектов </a:t>
            </a:r>
            <a:r>
              <a:rPr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демоверсий, спецификаций и кодификаторов контрольных измерительных материалов (КИМ) основного государственного экзамена </a:t>
            </a:r>
            <a:r>
              <a:rPr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Ознакомиться с ними можно на </a:t>
            </a:r>
            <a:r>
              <a:rPr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ФИПИ </a:t>
            </a:r>
            <a:r>
              <a:rPr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Разделе: </a:t>
            </a:r>
            <a:r>
              <a:rPr u="sng" noProof="1" smtClean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«Демоверсии</a:t>
            </a:r>
            <a:r>
              <a:rPr u="sng" noProof="1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спецификации, кодификаторы ОГЭ </a:t>
            </a:r>
            <a:r>
              <a:rPr u="sng" noProof="1" smtClean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u="sng" noProof="1" smtClean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u="sng" noProof="1" smtClean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noProof="1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также на сайте </a:t>
            </a:r>
            <a:r>
              <a:rPr u="sng" noProof="1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«Сдам ГИА</a:t>
            </a:r>
            <a:r>
              <a:rPr u="sng" noProof="1" smtClean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noProof="1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539750" algn="just">
              <a:lnSpc>
                <a:spcPct val="8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altLang="ru-RU" sz="2700" smtClean="0">
                <a:solidFill>
                  <a:srgbClr val="002060"/>
                </a:solidFill>
                <a:latin typeface="Calibri" pitchFamily="34" charset="0"/>
              </a:rPr>
              <a:t>Важным и полезным ресурсом для выпускника основной школы является </a:t>
            </a:r>
            <a:r>
              <a:rPr lang="ru-RU" altLang="ru-RU" sz="2700" b="1" smtClean="0">
                <a:solidFill>
                  <a:srgbClr val="FF0075"/>
                </a:solidFill>
                <a:latin typeface="Calibri" pitchFamily="34" charset="0"/>
              </a:rPr>
              <a:t>Открытый банк заданий ОГЭ на сайте ФИПИ</a:t>
            </a:r>
            <a:r>
              <a:rPr lang="ru-RU" altLang="ru-RU" sz="2700" smtClean="0">
                <a:solidFill>
                  <a:srgbClr val="002060"/>
                </a:solidFill>
                <a:latin typeface="Calibri" pitchFamily="34" charset="0"/>
              </a:rPr>
              <a:t>. В Банке размещено большое количество заданий, используемых при составлении вариантов КИМ ОГЭ по всем учебным предметам. Для удобства использования задания сгруппированы по тематическим рубрикам. Готовиться к экзаменам можно по темам, особое внимание уделяя вызывающим затруднение разделам.</a:t>
            </a:r>
          </a:p>
          <a:p>
            <a:pPr marL="0" indent="539750" algn="just">
              <a:lnSpc>
                <a:spcPct val="8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altLang="ru-RU" sz="2700" smtClean="0">
                <a:solidFill>
                  <a:srgbClr val="002060"/>
                </a:solidFill>
                <a:latin typeface="Calibri" pitchFamily="34" charset="0"/>
              </a:rPr>
              <a:t>На </a:t>
            </a:r>
            <a:r>
              <a:rPr lang="ru-RU" altLang="ru-RU" sz="2700" b="1" smtClean="0">
                <a:solidFill>
                  <a:srgbClr val="FF0075"/>
                </a:solidFill>
                <a:latin typeface="Calibri" pitchFamily="34" charset="0"/>
              </a:rPr>
              <a:t>сайте «Сдам ГИА» </a:t>
            </a:r>
            <a:r>
              <a:rPr lang="ru-RU" altLang="ru-RU" sz="2700" smtClean="0">
                <a:solidFill>
                  <a:srgbClr val="002060"/>
                </a:solidFill>
                <a:latin typeface="Calibri" pitchFamily="34" charset="0"/>
              </a:rPr>
              <a:t>представлены как задания по отдельным темам, так и типовые варианты экзаменационных работ.</a:t>
            </a:r>
          </a:p>
          <a:p>
            <a:pPr marL="0" indent="539750" eaLnBrk="1" hangingPunct="1">
              <a:lnSpc>
                <a:spcPct val="80000"/>
              </a:lnSpc>
            </a:pPr>
            <a:endParaRPr lang="ru-RU" altLang="ru-RU" sz="270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Подготовка к ГИА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20688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Информационные ресурсы по </a:t>
            </a:r>
            <a:r>
              <a:rPr lang="ru-RU" alt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вопросам</a:t>
            </a:r>
            <a:r>
              <a:rPr lang="en-US" alt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ОГЭ</a:t>
            </a: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1042988" y="2133600"/>
            <a:ext cx="8101012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altLang="ru-RU" sz="2400" u="sng">
                <a:solidFill>
                  <a:srgbClr val="240AE4"/>
                </a:solidFill>
              </a:rPr>
              <a:t>www.gia.edu.ru</a:t>
            </a:r>
            <a:r>
              <a:rPr lang="en-US" altLang="ru-RU" sz="2400">
                <a:solidFill>
                  <a:srgbClr val="240AE4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– Интернет – портал   информационной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400">
                <a:solidFill>
                  <a:srgbClr val="000000"/>
                </a:solidFill>
              </a:rPr>
              <a:t>                              поддержки ОГЭ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altLang="ru-RU" sz="2400">
              <a:solidFill>
                <a:srgbClr val="240AE4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altLang="ru-RU" sz="2400" u="sng">
                <a:solidFill>
                  <a:srgbClr val="240AE4"/>
                </a:solidFill>
              </a:rPr>
              <a:t>www.fipi.ru</a:t>
            </a:r>
            <a:r>
              <a:rPr lang="ru-RU" altLang="ru-RU" sz="2400">
                <a:solidFill>
                  <a:srgbClr val="240AE4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– Сайт Федерального института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400">
                <a:solidFill>
                  <a:srgbClr val="000000"/>
                </a:solidFill>
              </a:rPr>
              <a:t>                      педагогических измерений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altLang="ru-RU" sz="2400" u="sng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ru-RU" altLang="ru-RU" sz="24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altLang="ru-RU" sz="2400">
              <a:solidFill>
                <a:srgbClr val="000000"/>
              </a:solidFill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404813"/>
            <a:ext cx="20907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ОГЭ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1435100" y="1524000"/>
          <a:ext cx="724058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4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8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01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28936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400" b="1" u="sng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мин</a:t>
                      </a:r>
                    </a:p>
                    <a:p>
                      <a:pPr algn="ctr"/>
                      <a:r>
                        <a:rPr lang="ru-RU" altLang="ru-RU" sz="2400" b="1" u="sng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(3ч 55 мин) </a:t>
                      </a:r>
                    </a:p>
                    <a:p>
                      <a:endParaRPr lang="ru-RU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u="sng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мин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u="sng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 ч)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u="sng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мин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u="sng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ч 30 мин)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endParaRPr lang="ru-RU" altLang="ru-RU" sz="1800" b="1" u="sng" dirty="0" smtClean="0">
                        <a:solidFill>
                          <a:srgbClr val="240AE4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altLang="ru-RU" sz="2400" b="1" u="sng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мин </a:t>
                      </a:r>
                    </a:p>
                    <a:p>
                      <a:pPr algn="ctr"/>
                      <a:r>
                        <a:rPr lang="ru-RU" altLang="ru-RU" sz="2400" b="1" u="sng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(2ч)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0612">
                <a:tc>
                  <a:txBody>
                    <a:bodyPr/>
                    <a:lstStyle/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 География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(письменная часть)</a:t>
                      </a:r>
                    </a:p>
                    <a:p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минут- 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устная часть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756118" y="0"/>
            <a:ext cx="2387882" cy="1987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042988" y="-171450"/>
            <a:ext cx="8101012" cy="157003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Продолжительность проведения государственной итоговой аттестации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484313"/>
            <a:ext cx="8172450" cy="5734050"/>
          </a:xfrm>
        </p:spPr>
        <p:txBody>
          <a:bodyPr/>
          <a:lstStyle/>
          <a:p>
            <a:pPr marL="80963" indent="0" algn="just" eaLnBrk="1" hangingPunct="1">
              <a:buFont typeface="Wingdings 2" pitchFamily="18" charset="2"/>
              <a:buNone/>
            </a:pPr>
            <a:r>
              <a:rPr lang="ru-RU" altLang="ru-RU" sz="2200" smtClean="0"/>
              <a:t>        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продолжительность экзаменов по учебным предметам </a:t>
            </a:r>
            <a:r>
              <a:rPr lang="ru-RU" altLang="ru-RU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включается время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выделенное на подготовительные мероприятия (инструктаж обучающихся,  вскрытие пакетов с экзаменационными материалами, заполнение регистрационных полей экзаменационной работы, настройка технических средств).</a:t>
            </a:r>
            <a:endParaRPr lang="ru-RU" altLang="ru-RU" smtClean="0">
              <a:solidFill>
                <a:srgbClr val="002060"/>
              </a:solidFill>
              <a:latin typeface="Times New Roman" pitchFamily="18" charset="0"/>
              <a:ea typeface="Aparajita" pitchFamily="34" charset="0"/>
              <a:cs typeface="Times New Roman" pitchFamily="18" charset="0"/>
            </a:endParaRPr>
          </a:p>
          <a:p>
            <a:pPr marL="80963" indent="0" algn="ctr" eaLnBrk="1" hangingPunct="1">
              <a:buFont typeface="Wingdings 2" pitchFamily="18" charset="2"/>
              <a:buNone/>
            </a:pPr>
            <a:r>
              <a:rPr lang="ru-RU" altLang="ru-RU" b="1" smtClean="0">
                <a:solidFill>
                  <a:srgbClr val="002060"/>
                </a:solidFill>
                <a:latin typeface="Calibri" pitchFamily="34" charset="0"/>
                <a:ea typeface="Aparajita" pitchFamily="34" charset="0"/>
                <a:cs typeface="Aparajita" pitchFamily="34" charset="0"/>
              </a:rPr>
              <a:t>В аудиториях и штабе ППЭ ведется ВИДЕОНАБЛЮДЕНИЕ!</a:t>
            </a:r>
          </a:p>
        </p:txBody>
      </p:sp>
    </p:spTree>
  </p:cSld>
  <p:clrMapOvr>
    <a:masterClrMapping/>
  </p:clrMapOvr>
  <p:transition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15615" y="214312"/>
            <a:ext cx="7542608" cy="15827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Порядок проведения </a:t>
            </a:r>
            <a:r>
              <a:rPr lang="ru-RU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государственной </a:t>
            </a:r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итоговой аттестации </a:t>
            </a:r>
            <a:r>
              <a:rPr lang="ru-RU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выпускников </a:t>
            </a:r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IХ классов </a:t>
            </a:r>
            <a:r>
              <a:rPr lang="ru-RU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/>
            </a:r>
            <a:br>
              <a:rPr lang="ru-RU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</a:br>
            <a:endParaRPr lang="ru-RU" sz="28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1187450" y="1989138"/>
            <a:ext cx="7777163" cy="4437062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altLang="zh-CN" sz="2800" smtClean="0">
                <a:cs typeface="华文中宋"/>
              </a:rPr>
              <a:t>    </a:t>
            </a:r>
          </a:p>
          <a:p>
            <a:pPr marL="80963" indent="0" algn="just" eaLnBrk="1" hangingPunct="1">
              <a:buFont typeface="Wingdings 2" pitchFamily="18" charset="2"/>
              <a:buNone/>
            </a:pPr>
            <a:r>
              <a:rPr lang="ru-RU" altLang="zh-CN" sz="280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80963" indent="0" algn="just" eaLnBrk="1" hangingPunct="1">
              <a:buFont typeface="Wingdings 2" pitchFamily="18" charset="2"/>
              <a:buNone/>
            </a:pPr>
            <a:r>
              <a:rPr lang="ru-RU" altLang="zh-CN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экзаменов в каждой аудитории присутствуют 2 </a:t>
            </a:r>
            <a:r>
              <a:rPr lang="ru-RU" altLang="zh-CN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организатора</a:t>
            </a:r>
            <a:r>
              <a:rPr lang="ru-RU" altLang="zh-CN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независимый </a:t>
            </a:r>
            <a:r>
              <a:rPr lang="ru-RU" altLang="zh-CN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общественный наблюдатель</a:t>
            </a:r>
            <a:r>
              <a:rPr lang="ru-RU" altLang="zh-CN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 </a:t>
            </a:r>
          </a:p>
          <a:p>
            <a:pPr marL="80963" indent="0" algn="just" eaLnBrk="1" hangingPunct="1">
              <a:buFont typeface="Wingdings 2" pitchFamily="18" charset="2"/>
              <a:buNone/>
            </a:pPr>
            <a:r>
              <a:rPr lang="ru-RU" altLang="zh-CN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zh-CN" sz="2800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Организаторы </a:t>
            </a:r>
            <a:r>
              <a:rPr lang="ru-RU" altLang="zh-CN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аудитории  осуществляют действия, задаваемые регламентом экзамена по конкретному предмету</a:t>
            </a:r>
            <a:r>
              <a:rPr lang="en-US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zh-CN" sz="2800" smtClean="0">
              <a:solidFill>
                <a:srgbClr val="002060"/>
              </a:solidFill>
              <a:latin typeface="Times New Roman" pitchFamily="18" charset="0"/>
              <a:cs typeface="华文中宋"/>
            </a:endParaRPr>
          </a:p>
          <a:p>
            <a:pPr marL="80963" indent="0" algn="just" eaLnBrk="1" hangingPunct="1">
              <a:buFont typeface="Wingdings 2" pitchFamily="18" charset="2"/>
              <a:buNone/>
            </a:pPr>
            <a:r>
              <a:rPr lang="ru-RU" altLang="zh-CN" sz="2800" smtClean="0">
                <a:solidFill>
                  <a:srgbClr val="002060"/>
                </a:solidFill>
                <a:latin typeface="Times New Roman" pitchFamily="18" charset="0"/>
                <a:cs typeface="华文中宋"/>
              </a:rPr>
              <a:t>    </a:t>
            </a:r>
            <a:r>
              <a:rPr lang="ru-RU" altLang="zh-CN" sz="2800" u="sng" smtClean="0">
                <a:solidFill>
                  <a:srgbClr val="002060"/>
                </a:solidFill>
                <a:latin typeface="Times New Roman" pitchFamily="18" charset="0"/>
                <a:cs typeface="华文中宋"/>
              </a:rPr>
              <a:t>Проверка</a:t>
            </a:r>
            <a:r>
              <a:rPr lang="ru-RU" altLang="zh-CN" sz="2800" smtClean="0">
                <a:solidFill>
                  <a:srgbClr val="002060"/>
                </a:solidFill>
                <a:latin typeface="Times New Roman" pitchFamily="18" charset="0"/>
                <a:cs typeface="华文中宋"/>
              </a:rPr>
              <a:t> экзаменационных работ осуществляется централизовано РЦОИ</a:t>
            </a:r>
            <a:r>
              <a:rPr lang="en-US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zh-CN" sz="2800" smtClean="0">
              <a:solidFill>
                <a:srgbClr val="002060"/>
              </a:solidFill>
              <a:latin typeface="Times New Roman" pitchFamily="18" charset="0"/>
              <a:cs typeface="华文中宋"/>
            </a:endParaRPr>
          </a:p>
          <a:p>
            <a:pPr marL="80963" indent="0" eaLnBrk="1" hangingPunct="1">
              <a:buFont typeface="Wingdings 2" pitchFamily="18" charset="2"/>
              <a:buNone/>
            </a:pPr>
            <a:endParaRPr lang="ru-RU" altLang="zh-CN" sz="2800" smtClean="0">
              <a:cs typeface="华文中宋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484784"/>
            <a:ext cx="7416824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400" b="1" noProof="1">
                <a:solidFill>
                  <a:srgbClr val="FF0000"/>
                </a:solidFill>
                <a:cs typeface="Arial" pitchFamily="34" charset="0"/>
              </a:rPr>
              <a:t>Основной  государственный  экзамен выпускники сдают в пунктах проведения экзаменов (ППЭ)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6013" y="214313"/>
            <a:ext cx="7542212" cy="158273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altLang="zh-CN" sz="2800" dirty="0" smtClean="0">
                <a:solidFill>
                  <a:srgbClr val="240AE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выпускников IХ классов </a:t>
            </a:r>
            <a:r>
              <a:rPr lang="ru-RU" altLang="zh-CN" sz="2800" dirty="0" smtClean="0">
                <a:solidFill>
                  <a:srgbClr val="240AE4"/>
                </a:solidFill>
                <a:effectLst/>
                <a:cs typeface="华文中宋"/>
              </a:rPr>
              <a:t/>
            </a:r>
            <a:br>
              <a:rPr lang="ru-RU" altLang="zh-CN" sz="2800" dirty="0" smtClean="0">
                <a:solidFill>
                  <a:srgbClr val="240AE4"/>
                </a:solidFill>
                <a:effectLst/>
                <a:cs typeface="华文中宋"/>
              </a:rPr>
            </a:br>
            <a:endParaRPr lang="ru-RU" altLang="zh-CN" sz="2800" dirty="0" smtClean="0">
              <a:solidFill>
                <a:srgbClr val="240AE4"/>
              </a:solidFill>
              <a:effectLst/>
              <a:cs typeface="华文中宋"/>
            </a:endParaRPr>
          </a:p>
        </p:txBody>
      </p:sp>
      <p:sp>
        <p:nvSpPr>
          <p:cNvPr id="41987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858250" cy="5257800"/>
          </a:xfrm>
        </p:spPr>
        <p:txBody>
          <a:bodyPr/>
          <a:lstStyle/>
          <a:p>
            <a:pPr algn="just" eaLnBrk="1" fontAlgn="t" hangingPunct="1">
              <a:buFont typeface="Wingdings 2" pitchFamily="18" charset="2"/>
              <a:buNone/>
            </a:pPr>
            <a:r>
              <a:rPr lang="ru-RU" altLang="ru-RU" b="1" smtClean="0"/>
              <a:t>    </a:t>
            </a:r>
            <a:endParaRPr lang="ru-RU" altLang="ru-RU" b="1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2988" y="1571625"/>
            <a:ext cx="7815262" cy="5170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sz="3000" b="1" u="sng" dirty="0">
              <a:solidFill>
                <a:srgbClr val="00B050"/>
              </a:solidFill>
              <a:latin typeface="Calibri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3000" b="1" u="sng" dirty="0">
                <a:solidFill>
                  <a:srgbClr val="00B050"/>
                </a:solidFill>
                <a:latin typeface="Calibri" pitchFamily="34" charset="0"/>
              </a:rPr>
              <a:t>Процедура проведения экзамена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sz="3000" b="1" dirty="0">
              <a:latin typeface="Calibri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Выпускник при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ходит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ППЭ за 45 мин. до начала экзамена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3000" b="1" dirty="0">
                <a:latin typeface="Calibri" pitchFamily="34" charset="0"/>
              </a:rPr>
              <a:t>Начало экзамена в </a:t>
            </a:r>
            <a:r>
              <a:rPr lang="ru-RU" sz="3000" b="1" dirty="0"/>
              <a:t>10</a:t>
            </a:r>
            <a:r>
              <a:rPr lang="ru-RU" sz="3000" b="1" dirty="0">
                <a:latin typeface="Calibri" pitchFamily="34" charset="0"/>
              </a:rPr>
              <a:t>.00 </a:t>
            </a:r>
            <a:endParaRPr lang="ru-RU" sz="3000" dirty="0">
              <a:latin typeface="Calibri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3000" b="1" dirty="0">
                <a:latin typeface="Calibri" pitchFamily="34" charset="0"/>
              </a:rPr>
              <a:t>Время выполнения всей экзаменационной работы  устанавливается регламентом.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3000" b="1" dirty="0">
                <a:solidFill>
                  <a:srgbClr val="FF0000"/>
                </a:solidFill>
                <a:latin typeface="Calibri" pitchFamily="34" charset="0"/>
              </a:rPr>
              <a:t>Во время проведения экзамена не допускается присутствие </a:t>
            </a:r>
            <a:r>
              <a:rPr lang="ru-RU" sz="3000" b="1" dirty="0">
                <a:solidFill>
                  <a:srgbClr val="FF0000"/>
                </a:solidFill>
              </a:rPr>
              <a:t>в ППЭ </a:t>
            </a:r>
            <a:r>
              <a:rPr lang="ru-RU" sz="3000" b="1" dirty="0">
                <a:solidFill>
                  <a:srgbClr val="FF0000"/>
                </a:solidFill>
                <a:latin typeface="Calibri" pitchFamily="34" charset="0"/>
              </a:rPr>
              <a:t>лиц, не задействованных на экзамене.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15614" y="214313"/>
            <a:ext cx="7542609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Порядок проведения государственной итоговой аттестации выпускников IХ классов </a:t>
            </a:r>
            <a:r>
              <a:rPr lang="ru-RU" sz="2800" b="1" dirty="0">
                <a:solidFill>
                  <a:srgbClr val="240AE4"/>
                </a:solidFill>
                <a:latin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240AE4"/>
                </a:solidFill>
                <a:latin typeface="Arial" panose="020B0604020202020204" pitchFamily="34" charset="0"/>
              </a:rPr>
            </a:br>
            <a:endParaRPr lang="ru-RU" sz="2800" b="1" dirty="0">
              <a:solidFill>
                <a:srgbClr val="240AE4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858250" cy="5257800"/>
          </a:xfrm>
        </p:spPr>
        <p:txBody>
          <a:bodyPr/>
          <a:lstStyle/>
          <a:p>
            <a:pPr algn="just" eaLnBrk="1" fontAlgn="t" hangingPunct="1">
              <a:buFont typeface="Arial" pitchFamily="34" charset="0"/>
              <a:buNone/>
            </a:pPr>
            <a:r>
              <a:rPr lang="ru-RU" altLang="ru-RU" b="1" smtClean="0"/>
              <a:t>    </a:t>
            </a:r>
            <a:endParaRPr lang="ru-RU" altLang="ru-RU" b="1" smtClean="0">
              <a:solidFill>
                <a:srgbClr val="002060"/>
              </a:solidFill>
            </a:endParaRPr>
          </a:p>
        </p:txBody>
      </p:sp>
      <p:sp>
        <p:nvSpPr>
          <p:cNvPr id="5" name="Объект 2"/>
          <p:cNvSpPr txBox="1"/>
          <p:nvPr/>
        </p:nvSpPr>
        <p:spPr>
          <a:xfrm>
            <a:off x="971600" y="1465232"/>
            <a:ext cx="8064896" cy="5392767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ГИА начинается в 10.00. В 9-50 участникам напоминают правила выполнения экзаменационной работы.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latin typeface="Franklin Gothic Demi" panose="020B0703020102020204" pitchFamily="34" charset="0"/>
                <a:cs typeface="Times New Roman" panose="02020603050405020304" pitchFamily="18" charset="0"/>
              </a:rPr>
              <a:t>В присутствии участников ГИА в 10-00 </a:t>
            </a:r>
            <a:r>
              <a:rPr lang="ru-RU" sz="2000" noProof="1" smtClean="0">
                <a:latin typeface="Franklin Gothic Demi" panose="020B0703020102020204" pitchFamily="34" charset="0"/>
                <a:cs typeface="Times New Roman" panose="02020603050405020304" pitchFamily="18" charset="0"/>
              </a:rPr>
              <a:t>распечатывают КИМ </a:t>
            </a:r>
            <a:r>
              <a:rPr sz="2000" noProof="1" smtClean="0">
                <a:latin typeface="Franklin Gothic Demi" panose="020B0703020102020204" pitchFamily="34" charset="0"/>
                <a:cs typeface="Times New Roman" panose="02020603050405020304" pitchFamily="18" charset="0"/>
              </a:rPr>
              <a:t>с </a:t>
            </a:r>
            <a:r>
              <a:rPr sz="2000" noProof="1">
                <a:latin typeface="Franklin Gothic Demi" panose="020B0703020102020204" pitchFamily="34" charset="0"/>
                <a:cs typeface="Times New Roman" panose="02020603050405020304" pitchFamily="18" charset="0"/>
              </a:rPr>
              <a:t>экзаменационными материалами.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Участники ГИА заполняют регистрационные поля бланков.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latin typeface="Franklin Gothic Demi" panose="020B0703020102020204" pitchFamily="34" charset="0"/>
                <a:cs typeface="Times New Roman" panose="02020603050405020304" pitchFamily="18" charset="0"/>
              </a:rPr>
              <a:t>Организаторы объявляют о начале экзамена с указанием времени его окончания. 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Участники ГИА приступают к выполнению заданий КИМов. 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latin typeface="Franklin Gothic Demi" panose="020B0703020102020204" pitchFamily="34" charset="0"/>
                <a:cs typeface="Times New Roman" panose="02020603050405020304" pitchFamily="18" charset="0"/>
              </a:rPr>
              <a:t>По окончании экзамена, в присутствии участников ГИА экзаменационные работы запечатывают.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могут выходить из аудитории только по уважительной причине (в туалет, в медицинскую комнату) в сопровождении одного из организаторов, предварительно сдав бланки ГИА ответственному по аудитории.</a:t>
            </a:r>
            <a:endParaRPr sz="2000" b="1" noProof="1">
              <a:solidFill>
                <a:srgbClr val="0D5A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912" y="332656"/>
            <a:ext cx="7962088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+mn-cs"/>
              </a:rPr>
              <a:t>Экзаменационная работа выполняется учениками самостоятельно,  задавать какие-либо вопросы по содержанию работы не разрешается.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Содержимое 4"/>
          <p:cNvSpPr txBox="1"/>
          <p:nvPr/>
        </p:nvSpPr>
        <p:spPr>
          <a:xfrm>
            <a:off x="827584" y="1844824"/>
            <a:ext cx="8316416" cy="439248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0000" lnSpcReduction="20000"/>
          </a:bodyPr>
          <a:lstStyle/>
          <a:p>
            <a:pPr marL="365760" indent="-28321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</a:p>
          <a:p>
            <a:pPr marL="365760" indent="-28321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    </a:t>
            </a:r>
            <a:r>
              <a:rPr lang="ru-RU" sz="3200" b="1" i="1" dirty="0"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Во время проведения экзамена ученики </a:t>
            </a:r>
            <a:r>
              <a:rPr lang="ru-RU" sz="3200" b="1" i="1" u="sng" dirty="0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не должны:</a:t>
            </a:r>
            <a:endParaRPr lang="ru-RU" sz="3200" b="1" u="sng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-28321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общаться друг с другом; </a:t>
            </a:r>
          </a:p>
          <a:p>
            <a:pPr marL="365760" indent="-28321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свободно перемещаться по аудитории и ППЭ без указания организаторов;</a:t>
            </a:r>
          </a:p>
          <a:p>
            <a:pPr marL="365760" indent="-28321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пользоваться мобильными телефонами, электронно-вычислительными устройствами и справочными материалами </a:t>
            </a:r>
          </a:p>
          <a:p>
            <a:pPr marL="365760" indent="-28321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     ( за исключением утвержденных дополнительных устройств и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материалов). </a:t>
            </a:r>
          </a:p>
          <a:p>
            <a:pPr marL="365760" indent="-28321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При нарушении порядка проведения ГИА и отказе от его соблюдения организаторы </a:t>
            </a:r>
            <a:r>
              <a:rPr lang="ru-RU" sz="3200" b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удаляют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участника ГИА с экзамена.</a:t>
            </a:r>
          </a:p>
          <a:p>
            <a:pPr marL="365760" indent="-28321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ГЭК принимает решение об </a:t>
            </a:r>
            <a:r>
              <a:rPr lang="ru-RU" sz="3200" b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аннулировании результатов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ГИА обучающегося по соответствующему учебному предмету.</a:t>
            </a:r>
          </a:p>
          <a:p>
            <a:pPr marL="365760" indent="-28321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1691680" y="260648"/>
            <a:ext cx="7272338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6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экзаменах необходимо иметь при себе: </a:t>
            </a:r>
          </a:p>
        </p:txBody>
      </p:sp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755650" y="1357313"/>
            <a:ext cx="8388350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9088" indent="-319088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</a:rPr>
              <a:t>паспорт без обложки и черную ручку гелевую или капиллярную; </a:t>
            </a:r>
          </a:p>
          <a:p>
            <a:pPr marL="319088" indent="-319088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по математике 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</a:rPr>
              <a:t>– линейку ;</a:t>
            </a:r>
          </a:p>
          <a:p>
            <a:pPr marL="319088" indent="-319088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по физике, химии 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</a:rPr>
              <a:t>– непрограммируемый калькулятор, который должен обеспечивать арифметические вычисления (сложение, вычитание, умножение, деление, извлечение корня) и вычисление тригонометрических функций (sin, cos, tg, ctg, arcsin, arcos, arctg).</a:t>
            </a:r>
          </a:p>
          <a:p>
            <a:pPr marL="319088" indent="-319088"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по географии, биологии 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</a:rPr>
              <a:t>– линейку, непрограммируемый калькулятор;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       </a:t>
            </a:r>
            <a:r>
              <a:rPr lang="ru-RU" altLang="ru-RU" sz="2400" b="1" u="sng">
                <a:solidFill>
                  <a:srgbClr val="FF0000"/>
                </a:solidFill>
                <a:latin typeface="Times New Roman" pitchFamily="18" charset="0"/>
              </a:rPr>
              <a:t>Все остальное использовать на экзамене запрещено.                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</a:rPr>
              <a:t>В случае нарушения установленного порядка участник удаляется с экзамена.</a:t>
            </a:r>
            <a:endParaRPr lang="ru-RU" alt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928688"/>
            <a:ext cx="1079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214813"/>
            <a:ext cx="1008062" cy="11525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5"/>
          <p:cNvSpPr>
            <a:spLocks noChangeArrowheads="1"/>
          </p:cNvSpPr>
          <p:nvPr/>
        </p:nvSpPr>
        <p:spPr bwMode="auto">
          <a:xfrm>
            <a:off x="539750" y="1125538"/>
            <a:ext cx="8353425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buFont typeface="Arial" pitchFamily="34" charset="0"/>
              <a:buNone/>
            </a:pPr>
            <a:r>
              <a:rPr lang="ru-RU" altLang="ru-RU" sz="2800" b="1" i="1">
                <a:solidFill>
                  <a:srgbClr val="002060"/>
                </a:solidFill>
              </a:rPr>
              <a:t>                         </a:t>
            </a:r>
            <a:r>
              <a:rPr lang="ru-RU" altLang="ru-RU" sz="2600" b="1" i="1">
                <a:solidFill>
                  <a:srgbClr val="002060"/>
                </a:solidFill>
              </a:rPr>
              <a:t>К государственной итоговой  </a:t>
            </a:r>
            <a:endParaRPr lang="en-US" altLang="ru-RU" sz="2600" b="1" i="1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None/>
            </a:pPr>
            <a:r>
              <a:rPr lang="ru-RU" altLang="ru-RU" sz="2600" b="1" i="1">
                <a:solidFill>
                  <a:srgbClr val="002060"/>
                </a:solidFill>
              </a:rPr>
              <a:t>                         аттестации допускаются </a:t>
            </a:r>
            <a:endParaRPr lang="en-US" altLang="ru-RU" sz="2600" b="1" i="1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None/>
            </a:pPr>
            <a:r>
              <a:rPr lang="ru-RU" altLang="ru-RU" sz="2600" b="1" i="1">
                <a:solidFill>
                  <a:srgbClr val="002060"/>
                </a:solidFill>
              </a:rPr>
              <a:t>                         обучающиеся </a:t>
            </a:r>
            <a:r>
              <a:rPr lang="en-US" altLang="ru-RU" sz="2600" b="1" i="1">
                <a:solidFill>
                  <a:srgbClr val="002060"/>
                </a:solidFill>
              </a:rPr>
              <a:t>IX</a:t>
            </a:r>
            <a:r>
              <a:rPr lang="ru-RU" altLang="ru-RU" sz="2600" b="1" i="1">
                <a:solidFill>
                  <a:srgbClr val="002060"/>
                </a:solidFill>
              </a:rPr>
              <a:t> классов,  </a:t>
            </a:r>
          </a:p>
          <a:p>
            <a:pPr lvl="1" algn="just">
              <a:buFont typeface="Arial" pitchFamily="34" charset="0"/>
              <a:buNone/>
            </a:pPr>
            <a:r>
              <a:rPr lang="ru-RU" altLang="ru-RU" sz="2600" b="1" i="1">
                <a:solidFill>
                  <a:srgbClr val="FF0000"/>
                </a:solidFill>
              </a:rPr>
              <a:t>не имеющие академической задолженности и в полном объеме выполнившие учебный план </a:t>
            </a:r>
            <a:r>
              <a:rPr lang="ru-RU" altLang="ru-RU" sz="2600" b="1" i="1">
                <a:solidFill>
                  <a:srgbClr val="002060"/>
                </a:solidFill>
              </a:rPr>
              <a:t>или индивидуальный учебный план </a:t>
            </a:r>
          </a:p>
          <a:p>
            <a:pPr lvl="1" algn="just">
              <a:buFont typeface="Arial" pitchFamily="34" charset="0"/>
              <a:buNone/>
            </a:pPr>
            <a:r>
              <a:rPr lang="ru-RU" altLang="ru-RU" sz="2600" b="1" i="1">
                <a:solidFill>
                  <a:srgbClr val="002060"/>
                </a:solidFill>
              </a:rPr>
              <a:t>(имеющие годовые отметки по  всем учебным предметам учебного плана общеобразовательного учреждения</a:t>
            </a:r>
            <a:r>
              <a:rPr lang="ru-RU" altLang="ru-RU" sz="2600" b="1" i="1" u="sng">
                <a:solidFill>
                  <a:srgbClr val="002060"/>
                </a:solidFill>
              </a:rPr>
              <a:t> за все года обучения и за </a:t>
            </a:r>
            <a:r>
              <a:rPr lang="en-US" altLang="ru-RU" sz="2600" b="1" i="1" u="sng">
                <a:solidFill>
                  <a:srgbClr val="002060"/>
                </a:solidFill>
              </a:rPr>
              <a:t>IX</a:t>
            </a:r>
            <a:r>
              <a:rPr lang="ru-RU" altLang="ru-RU" sz="2600" b="1" i="1" u="sng">
                <a:solidFill>
                  <a:srgbClr val="002060"/>
                </a:solidFill>
              </a:rPr>
              <a:t> класс не ниже удовлетворительных </a:t>
            </a:r>
            <a:r>
              <a:rPr lang="ru-RU" altLang="ru-RU" sz="2600" b="1" i="1">
                <a:solidFill>
                  <a:srgbClr val="002060"/>
                </a:solidFill>
              </a:rPr>
              <a:t>) </a:t>
            </a:r>
            <a:r>
              <a:rPr lang="ru-RU" altLang="zh-CN" sz="2600" b="1" i="1">
                <a:solidFill>
                  <a:srgbClr val="FF0000"/>
                </a:solidFill>
                <a:cs typeface="华文中宋"/>
              </a:rPr>
              <a:t>и получившие «зачет» на итоговом собеседовании по русскому языку</a:t>
            </a:r>
          </a:p>
          <a:p>
            <a:pPr lvl="1">
              <a:buFont typeface="Arial" pitchFamily="34" charset="0"/>
              <a:buNone/>
            </a:pPr>
            <a:endParaRPr lang="ru-RU" altLang="ru-RU" sz="2000" b="1" u="sng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04664"/>
            <a:ext cx="4737785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Участники ГИА</a:t>
            </a:r>
            <a:endParaRPr lang="ru-RU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6" name="Picture 2" descr="E:\Диск Д\аттесация-2012\s549818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19065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428750"/>
            <a:ext cx="7921625" cy="4235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ru-RU" sz="3600" smtClean="0"/>
              <a:t> </a:t>
            </a:r>
            <a:r>
              <a:rPr lang="ru-RU" altLang="ru-RU" sz="3600" smtClean="0"/>
              <a:t>    </a:t>
            </a:r>
            <a:endParaRPr lang="ru-RU" altLang="ru-RU" sz="4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mtClean="0">
                <a:solidFill>
                  <a:srgbClr val="000000"/>
                </a:solidFill>
              </a:rPr>
              <a:t> </a:t>
            </a:r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</a:rPr>
              <a:t>Математика: 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</a:rPr>
              <a:t>справочные материалы выдаются вместе с экзаменационными материалами.  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</a:rPr>
              <a:t>Русский язык: 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</a:rPr>
              <a:t>орфографический словарь выдается организаторами.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</a:rPr>
              <a:t>География: 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</a:rPr>
              <a:t>географические атласы для 7, 8 и 9 классов выдаются организаторами.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</a:rPr>
              <a:t>Литература: 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</a:rPr>
              <a:t>список художественных произведений, выдается организаторами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alt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88640"/>
            <a:ext cx="7146479" cy="175432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indent="-320040" algn="ctr">
              <a:spcBef>
                <a:spcPts val="700"/>
              </a:spcBef>
              <a:buClr>
                <a:srgbClr val="EA157A"/>
              </a:buClr>
              <a:buSzPct val="60000"/>
              <a:defRPr/>
            </a:pPr>
            <a:r>
              <a:rPr lang="ru-RU" sz="36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материалы и оборудование, используемые на экзамене в 9-х классах</a:t>
            </a:r>
          </a:p>
        </p:txBody>
      </p:sp>
      <p:pic>
        <p:nvPicPr>
          <p:cNvPr id="47108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380038"/>
            <a:ext cx="22145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274638"/>
            <a:ext cx="69342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0000"/>
                </a:solidFill>
                <a:effectLst/>
              </a:rPr>
              <a:t>Организация проведения ОГЭ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1357313"/>
            <a:ext cx="7858125" cy="44497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2800" smtClean="0"/>
              <a:t>Каждый обучающийся получит </a:t>
            </a:r>
            <a:r>
              <a:rPr lang="ru-RU" altLang="ru-RU" sz="2800" b="1" u="sng" smtClean="0"/>
              <a:t>индивидуальный комплект с экзаменационными материалами</a:t>
            </a:r>
          </a:p>
          <a:p>
            <a:pPr>
              <a:buFont typeface="Wingdings 2" pitchFamily="18" charset="2"/>
              <a:buChar char="•"/>
            </a:pPr>
            <a:r>
              <a:rPr lang="ru-RU" altLang="ru-RU" sz="2800" smtClean="0"/>
              <a:t>КИМ</a:t>
            </a:r>
          </a:p>
          <a:p>
            <a:pPr>
              <a:buFont typeface="Wingdings 2" pitchFamily="18" charset="2"/>
              <a:buChar char="•"/>
            </a:pPr>
            <a:r>
              <a:rPr lang="ru-RU" altLang="ru-RU" sz="2800" smtClean="0"/>
              <a:t>Бланк №1</a:t>
            </a:r>
          </a:p>
          <a:p>
            <a:pPr>
              <a:buFont typeface="Wingdings 2" pitchFamily="18" charset="2"/>
              <a:buChar char="•"/>
            </a:pPr>
            <a:r>
              <a:rPr lang="ru-RU" altLang="ru-RU" sz="2800" smtClean="0"/>
              <a:t>Бланк №2</a:t>
            </a:r>
          </a:p>
          <a:p>
            <a:pPr>
              <a:buFont typeface="Wingdings 2" pitchFamily="18" charset="2"/>
              <a:buNone/>
            </a:pPr>
            <a:endParaRPr lang="ru-RU" altLang="ru-RU" sz="2800" smtClean="0"/>
          </a:p>
          <a:p>
            <a:pPr>
              <a:buFont typeface="Wingdings 2" pitchFamily="18" charset="2"/>
              <a:buNone/>
            </a:pPr>
            <a:r>
              <a:rPr lang="ru-RU" altLang="ru-RU" sz="2800" smtClean="0"/>
              <a:t>   КИМ, бланк №1 и бланк №2 связаны номером КИМ</a:t>
            </a:r>
          </a:p>
          <a:p>
            <a:pPr>
              <a:buFont typeface="Wingdings 2" pitchFamily="18" charset="2"/>
              <a:buChar char="•"/>
            </a:pPr>
            <a:endParaRPr lang="ru-RU" altLang="ru-RU" sz="2800" b="1" u="sng" smtClean="0"/>
          </a:p>
          <a:p>
            <a:pPr>
              <a:buFont typeface="Wingdings 2" pitchFamily="18" charset="2"/>
              <a:buNone/>
            </a:pPr>
            <a:endParaRPr lang="ru-RU" altLang="ru-RU" sz="2800" smtClean="0"/>
          </a:p>
          <a:p>
            <a:pPr>
              <a:buFont typeface="Wingdings 2" pitchFamily="18" charset="2"/>
              <a:buChar char="•"/>
            </a:pPr>
            <a:endParaRPr lang="ru-RU" altLang="ru-RU" sz="2800" smtClean="0"/>
          </a:p>
          <a:p>
            <a:pPr>
              <a:buFont typeface="Wingdings 2" pitchFamily="18" charset="2"/>
              <a:buChar char="•"/>
            </a:pPr>
            <a:endParaRPr lang="ru-RU" altLang="ru-RU" sz="2800" smtClean="0"/>
          </a:p>
        </p:txBody>
      </p:sp>
      <p:pic>
        <p:nvPicPr>
          <p:cNvPr id="48132" name="Picture 16" descr="pe0175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2428875"/>
            <a:ext cx="241458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http://diplomatov.com/wp-content/uploads/2014/01/attestat_vechernei_shko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24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idx="1"/>
          </p:nvPr>
        </p:nvSpPr>
        <p:spPr>
          <a:xfrm>
            <a:off x="457200" y="1600200"/>
            <a:ext cx="3322638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zh-CN" b="1" i="1" smtClean="0">
                <a:solidFill>
                  <a:srgbClr val="FF0000"/>
                </a:solidFill>
                <a:cs typeface="华文中宋"/>
              </a:rPr>
              <a:t>Специальные 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zh-CN" b="1" i="1" smtClean="0">
                <a:solidFill>
                  <a:srgbClr val="FF0000"/>
                </a:solidFill>
                <a:cs typeface="华文中宋"/>
              </a:rPr>
              <a:t>бланки </a:t>
            </a:r>
          </a:p>
        </p:txBody>
      </p:sp>
      <p:graphicFrame>
        <p:nvGraphicFramePr>
          <p:cNvPr id="31752" name="Object 2"/>
          <p:cNvGraphicFramePr>
            <a:graphicFrameLocks noChangeAspect="1"/>
          </p:cNvGraphicFramePr>
          <p:nvPr/>
        </p:nvGraphicFramePr>
        <p:xfrm>
          <a:off x="1214438" y="3000375"/>
          <a:ext cx="1643062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r:id="rId4" imgW="925560" imgH="2117880" progId="">
                  <p:embed/>
                </p:oleObj>
              </mc:Choice>
              <mc:Fallback>
                <p:oleObj r:id="rId4" imgW="925560" imgH="21178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000375"/>
                        <a:ext cx="1643062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0" name="Picture 5" descr="http://diplomatov.com/wp-content/uploads/2014/01/attestat_vechernei_shkol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28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0"/>
            <a:ext cx="4767263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7FA698E-969D-4760-998A-3E9D3EE6CA95}" type="slidenum">
              <a:rPr lang="en-US" altLang="ru-RU">
                <a:solidFill>
                  <a:srgbClr val="8DAECB"/>
                </a:solidFill>
              </a:rPr>
              <a:pPr/>
              <a:t>33</a:t>
            </a:fld>
            <a:endParaRPr lang="en-US" altLang="ru-RU">
              <a:solidFill>
                <a:srgbClr val="8DAECB"/>
              </a:solidFill>
            </a:endParaRPr>
          </a:p>
        </p:txBody>
      </p:sp>
      <p:sp>
        <p:nvSpPr>
          <p:cNvPr id="52227" name="Заголовок 1"/>
          <p:cNvSpPr txBox="1">
            <a:spLocks noChangeArrowheads="1"/>
          </p:cNvSpPr>
          <p:nvPr/>
        </p:nvSpPr>
        <p:spPr bwMode="auto">
          <a:xfrm>
            <a:off x="928688" y="1600200"/>
            <a:ext cx="2857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3200" b="1" i="1">
                <a:solidFill>
                  <a:srgbClr val="FF0000"/>
                </a:solidFill>
                <a:latin typeface="Corbel" pitchFamily="34" charset="0"/>
              </a:rPr>
              <a:t>Специальные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altLang="ru-RU" sz="3200" b="1" i="1">
                <a:solidFill>
                  <a:srgbClr val="FF0000"/>
                </a:solidFill>
                <a:latin typeface="Corbel" pitchFamily="34" charset="0"/>
              </a:rPr>
              <a:t>бланки </a:t>
            </a:r>
          </a:p>
        </p:txBody>
      </p:sp>
      <p:graphicFrame>
        <p:nvGraphicFramePr>
          <p:cNvPr id="31752" name="Object 2"/>
          <p:cNvGraphicFramePr>
            <a:graphicFrameLocks noChangeAspect="1"/>
          </p:cNvGraphicFramePr>
          <p:nvPr/>
        </p:nvGraphicFramePr>
        <p:xfrm>
          <a:off x="1285875" y="3000375"/>
          <a:ext cx="1643063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r:id="rId3" imgW="925560" imgH="2117880" progId="">
                  <p:embed/>
                </p:oleObj>
              </mc:Choice>
              <mc:Fallback>
                <p:oleObj r:id="rId3" imgW="925560" imgH="21178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000375"/>
                        <a:ext cx="1643063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9" name="Picture 5" descr="http://diplomatov.com/wp-content/uploads/2014/01/attestat_vechernei_shko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28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E970CD7-CEC4-4B6B-B5A1-55525F2E40A0}" type="slidenum">
              <a:rPr lang="en-US" altLang="ru-RU">
                <a:solidFill>
                  <a:srgbClr val="8DAECB"/>
                </a:solidFill>
              </a:rPr>
              <a:pPr/>
              <a:t>34</a:t>
            </a:fld>
            <a:endParaRPr lang="en-US" altLang="ru-RU">
              <a:solidFill>
                <a:srgbClr val="8DAECB"/>
              </a:solidFill>
            </a:endParaRPr>
          </a:p>
        </p:txBody>
      </p:sp>
      <p:sp>
        <p:nvSpPr>
          <p:cNvPr id="53251" name="Заголовок 1"/>
          <p:cNvSpPr txBox="1">
            <a:spLocks noChangeArrowheads="1"/>
          </p:cNvSpPr>
          <p:nvPr/>
        </p:nvSpPr>
        <p:spPr bwMode="auto">
          <a:xfrm>
            <a:off x="928688" y="1600200"/>
            <a:ext cx="27860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altLang="ru-RU" sz="3200" b="1" i="1">
                <a:solidFill>
                  <a:srgbClr val="FF0000"/>
                </a:solidFill>
                <a:latin typeface="Corbel" pitchFamily="34" charset="0"/>
              </a:rPr>
              <a:t>Специальные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altLang="ru-RU" sz="3200" b="1" i="1">
                <a:solidFill>
                  <a:srgbClr val="FF0000"/>
                </a:solidFill>
                <a:latin typeface="Corbel" pitchFamily="34" charset="0"/>
              </a:rPr>
              <a:t>бланки </a:t>
            </a:r>
          </a:p>
        </p:txBody>
      </p:sp>
      <p:graphicFrame>
        <p:nvGraphicFramePr>
          <p:cNvPr id="31752" name="Object 2"/>
          <p:cNvGraphicFramePr>
            <a:graphicFrameLocks noChangeAspect="1"/>
          </p:cNvGraphicFramePr>
          <p:nvPr/>
        </p:nvGraphicFramePr>
        <p:xfrm>
          <a:off x="1143000" y="3143250"/>
          <a:ext cx="1643063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r:id="rId3" imgW="925560" imgH="2117880" progId="">
                  <p:embed/>
                </p:oleObj>
              </mc:Choice>
              <mc:Fallback>
                <p:oleObj r:id="rId3" imgW="925560" imgH="21178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143250"/>
                        <a:ext cx="1643063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3" name="Picture 5" descr="http://diplomatov.com/wp-content/uploads/2014/01/attestat_vechernei_shko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28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4767263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http://diplomatov.com/wp-content/uploads/2014/01/attestat_vechernei_shk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28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Заголовок 1"/>
          <p:cNvSpPr>
            <a:spLocks noGrp="1"/>
          </p:cNvSpPr>
          <p:nvPr>
            <p:ph type="title"/>
          </p:nvPr>
        </p:nvSpPr>
        <p:spPr>
          <a:xfrm>
            <a:off x="1000125" y="428625"/>
            <a:ext cx="8143875" cy="6000750"/>
          </a:xfrm>
        </p:spPr>
        <p:txBody>
          <a:bodyPr/>
          <a:lstStyle/>
          <a:p>
            <a:pPr>
              <a:defRPr/>
            </a:pPr>
            <a:r>
              <a:rPr lang="ru-RU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Как проверяются ответы на задания ГИА-9</a:t>
            </a:r>
            <a:br>
              <a:rPr lang="ru-RU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Ответы на задания с выбором ответа проверяют с помощью </a:t>
            </a:r>
            <a:r>
              <a:rPr lang="ru-RU" alt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компьютера. </a:t>
            </a: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Задания с развернутыми свободными ответами проверяют </a:t>
            </a:r>
            <a:r>
              <a:rPr lang="ru-RU" alt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два </a:t>
            </a: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независимых друг от друга </a:t>
            </a:r>
            <a:r>
              <a:rPr lang="ru-RU" alt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эксперта.</a:t>
            </a: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b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После этого информация автоматически пересылается по защищенным каналам связи в ФЦТ, где  происходит автоматический подсчет баллов для каждого учащегося, (результаты сохраняются в федеральной базе данных).</a:t>
            </a:r>
            <a:endParaRPr lang="ru-RU" alt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1" descr="C:\Documents and Settings\Администратор\Рабочий стол\ЕГЭ картинки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28750"/>
            <a:ext cx="34099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Апелляция </a:t>
            </a:r>
          </a:p>
        </p:txBody>
      </p:sp>
      <p:sp>
        <p:nvSpPr>
          <p:cNvPr id="55299" name="Содержимое 6"/>
          <p:cNvSpPr>
            <a:spLocks noGrp="1" noChangeArrowheads="1"/>
          </p:cNvSpPr>
          <p:nvPr>
            <p:ph idx="1"/>
          </p:nvPr>
        </p:nvSpPr>
        <p:spPr>
          <a:xfrm>
            <a:off x="971550" y="1196975"/>
            <a:ext cx="8424863" cy="5262563"/>
          </a:xfr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itchFamily="34" charset="0"/>
              </a:rPr>
              <a:t>    </a:t>
            </a:r>
            <a:r>
              <a:rPr lang="ru-RU" altLang="ru-RU" sz="2400" smtClean="0">
                <a:solidFill>
                  <a:srgbClr val="002060"/>
                </a:solidFill>
                <a:latin typeface="Arial" pitchFamily="34" charset="0"/>
              </a:rPr>
              <a:t>Для обеспечения права на объективное оценивание участникам ГИА-9 предоставляется право подать в</a:t>
            </a:r>
            <a:r>
              <a:rPr lang="ru-RU" altLang="ru-RU" sz="24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2400" u="sng" smtClean="0">
                <a:solidFill>
                  <a:srgbClr val="002060"/>
                </a:solidFill>
                <a:latin typeface="Arial" pitchFamily="34" charset="0"/>
              </a:rPr>
              <a:t>письменной форме апелляцию: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2400" b="1" smtClean="0">
                <a:solidFill>
                  <a:srgbClr val="FF0075"/>
                </a:solidFill>
                <a:latin typeface="Arial" pitchFamily="34" charset="0"/>
              </a:rPr>
              <a:t>о нарушении установленного порядка проведения ГИА-9 ; 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2400" b="1" smtClean="0">
                <a:solidFill>
                  <a:srgbClr val="FF0075"/>
                </a:solidFill>
                <a:latin typeface="Arial" pitchFamily="34" charset="0"/>
              </a:rPr>
              <a:t>о несогласии с выставленными баллами</a:t>
            </a:r>
            <a:r>
              <a:rPr lang="ru-RU" altLang="ru-RU" sz="2400" smtClean="0">
                <a:solidFill>
                  <a:srgbClr val="FF0075"/>
                </a:solidFill>
                <a:latin typeface="Arial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altLang="ru-RU" sz="2400" u="sng" smtClean="0">
                <a:solidFill>
                  <a:srgbClr val="002060"/>
                </a:solidFill>
                <a:latin typeface="Arial" pitchFamily="34" charset="0"/>
              </a:rPr>
              <a:t>Не рассматриваются апелляции: 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2400" smtClean="0">
                <a:solidFill>
                  <a:srgbClr val="002060"/>
                </a:solidFill>
                <a:latin typeface="Arial" pitchFamily="34" charset="0"/>
              </a:rPr>
              <a:t>по вопросам </a:t>
            </a:r>
            <a:r>
              <a:rPr lang="ru-RU" altLang="ru-RU" sz="2400" b="1" smtClean="0">
                <a:solidFill>
                  <a:srgbClr val="002060"/>
                </a:solidFill>
                <a:latin typeface="Arial" pitchFamily="34" charset="0"/>
              </a:rPr>
              <a:t>содержания</a:t>
            </a:r>
            <a:r>
              <a:rPr lang="ru-RU" altLang="ru-RU" sz="2400" smtClean="0">
                <a:solidFill>
                  <a:srgbClr val="002060"/>
                </a:solidFill>
                <a:latin typeface="Arial" pitchFamily="34" charset="0"/>
              </a:rPr>
              <a:t> и </a:t>
            </a:r>
            <a:r>
              <a:rPr lang="ru-RU" altLang="ru-RU" sz="2400" b="1" smtClean="0">
                <a:solidFill>
                  <a:srgbClr val="002060"/>
                </a:solidFill>
                <a:latin typeface="Arial" pitchFamily="34" charset="0"/>
              </a:rPr>
              <a:t>структуры</a:t>
            </a:r>
            <a:r>
              <a:rPr lang="ru-RU" altLang="ru-RU" sz="2400" smtClean="0">
                <a:solidFill>
                  <a:srgbClr val="002060"/>
                </a:solidFill>
                <a:latin typeface="Arial" pitchFamily="34" charset="0"/>
              </a:rPr>
              <a:t> заданий по учебным предметам; 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2400" smtClean="0">
                <a:solidFill>
                  <a:srgbClr val="002060"/>
                </a:solidFill>
                <a:latin typeface="Arial" pitchFamily="34" charset="0"/>
              </a:rPr>
              <a:t>по вопросам, связанным с </a:t>
            </a:r>
            <a:r>
              <a:rPr lang="ru-RU" altLang="ru-RU" sz="2400" b="1" smtClean="0">
                <a:solidFill>
                  <a:srgbClr val="002060"/>
                </a:solidFill>
                <a:latin typeface="Arial" pitchFamily="34" charset="0"/>
              </a:rPr>
              <a:t>нарушением</a:t>
            </a:r>
            <a:r>
              <a:rPr lang="ru-RU" altLang="ru-RU" sz="2400" smtClean="0">
                <a:solidFill>
                  <a:srgbClr val="002060"/>
                </a:solidFill>
                <a:latin typeface="Arial" pitchFamily="34" charset="0"/>
              </a:rPr>
              <a:t> участником ГИА-9 установленного </a:t>
            </a:r>
            <a:r>
              <a:rPr lang="ru-RU" altLang="ru-RU" sz="2400" b="1" smtClean="0">
                <a:solidFill>
                  <a:srgbClr val="002060"/>
                </a:solidFill>
                <a:latin typeface="Arial" pitchFamily="34" charset="0"/>
              </a:rPr>
              <a:t>порядка проведения ГИА-9</a:t>
            </a:r>
            <a:r>
              <a:rPr lang="ru-RU" altLang="ru-RU" sz="2400" smtClean="0">
                <a:solidFill>
                  <a:srgbClr val="002060"/>
                </a:solidFill>
                <a:latin typeface="Arial" pitchFamily="34" charset="0"/>
              </a:rPr>
              <a:t>; 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2400" smtClean="0">
                <a:solidFill>
                  <a:srgbClr val="002060"/>
                </a:solidFill>
                <a:latin typeface="Arial" pitchFamily="34" charset="0"/>
              </a:rPr>
              <a:t>по вопросам, связанным с </a:t>
            </a:r>
            <a:r>
              <a:rPr lang="ru-RU" altLang="ru-RU" sz="2400" b="1" smtClean="0">
                <a:solidFill>
                  <a:srgbClr val="002060"/>
                </a:solidFill>
                <a:latin typeface="Arial" pitchFamily="34" charset="0"/>
              </a:rPr>
              <a:t>неправильным оформлением</a:t>
            </a:r>
            <a:r>
              <a:rPr lang="ru-RU" altLang="ru-RU" sz="2400" smtClean="0">
                <a:solidFill>
                  <a:srgbClr val="002060"/>
                </a:solidFill>
                <a:latin typeface="Arial" pitchFamily="34" charset="0"/>
              </a:rPr>
              <a:t> участником ГИА-9 экзаменационной </a:t>
            </a:r>
            <a:r>
              <a:rPr lang="ru-RU" altLang="ru-RU" sz="2400" b="1" smtClean="0">
                <a:solidFill>
                  <a:srgbClr val="002060"/>
                </a:solidFill>
                <a:latin typeface="Arial" pitchFamily="34" charset="0"/>
              </a:rPr>
              <a:t>работы</a:t>
            </a:r>
            <a:r>
              <a:rPr lang="ru-RU" altLang="ru-RU" sz="2400" smtClean="0">
                <a:solidFill>
                  <a:srgbClr val="002060"/>
                </a:solidFill>
                <a:latin typeface="Arial" pitchFamily="34" charset="0"/>
              </a:rPr>
              <a:t>.</a:t>
            </a:r>
            <a:endParaRPr lang="ru-RU" altLang="ru-RU" sz="240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Апелляция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5"/>
            <a:ext cx="8676456" cy="5544616"/>
          </a:xfrm>
          <a:solidFill>
            <a:srgbClr val="FFFFCC"/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eaLnBrk="1" hangingPunct="1">
              <a:buFont typeface="Wingdings 2" pitchFamily="18" charset="2"/>
              <a:buChar char="•"/>
              <a:defRPr/>
            </a:pPr>
            <a:r>
              <a:rPr sz="2400" noProof="1"/>
              <a:t>       </a:t>
            </a:r>
            <a:r>
              <a:rPr sz="2400" noProof="1">
                <a:solidFill>
                  <a:srgbClr val="002060"/>
                </a:solidFill>
              </a:rPr>
              <a:t>Апелляцию </a:t>
            </a:r>
            <a:r>
              <a:rPr sz="2400" u="sng" noProof="1">
                <a:solidFill>
                  <a:srgbClr val="002060"/>
                </a:solidFill>
              </a:rPr>
              <a:t>о нарушении установленного порядка проведения </a:t>
            </a:r>
            <a:r>
              <a:rPr sz="2400" noProof="1">
                <a:solidFill>
                  <a:srgbClr val="002060"/>
                </a:solidFill>
              </a:rPr>
              <a:t>ГИА обучающийся </a:t>
            </a:r>
            <a:r>
              <a:rPr sz="2400" b="1" noProof="1">
                <a:solidFill>
                  <a:srgbClr val="FF0075"/>
                </a:solidFill>
              </a:rPr>
              <a:t>подает в день проведения экзамена</a:t>
            </a:r>
            <a:r>
              <a:rPr sz="2400" noProof="1">
                <a:solidFill>
                  <a:srgbClr val="002060"/>
                </a:solidFill>
              </a:rPr>
              <a:t> по соответствующему учебному предмету уполномоченному представителю ГЭК, </a:t>
            </a:r>
            <a:r>
              <a:rPr sz="2400" b="1" noProof="1">
                <a:solidFill>
                  <a:srgbClr val="FF0075"/>
                </a:solidFill>
              </a:rPr>
              <a:t>не покидая ППЭ</a:t>
            </a:r>
            <a:r>
              <a:rPr sz="2400" noProof="1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 typeface="Wingdings 2" pitchFamily="18" charset="2"/>
              <a:buChar char="•"/>
              <a:defRPr/>
            </a:pPr>
            <a:r>
              <a:rPr sz="2400" noProof="1">
                <a:solidFill>
                  <a:srgbClr val="002060"/>
                </a:solidFill>
                <a:latin typeface="Corbel" panose="020B0503020204020204" pitchFamily="34" charset="0"/>
              </a:rPr>
              <a:t>            </a:t>
            </a:r>
            <a:r>
              <a:rPr sz="2400" noProof="1">
                <a:solidFill>
                  <a:srgbClr val="002060"/>
                </a:solidFill>
              </a:rPr>
              <a:t>Апелляцию </a:t>
            </a:r>
            <a:r>
              <a:rPr sz="2400" u="sng" noProof="1">
                <a:solidFill>
                  <a:srgbClr val="002060"/>
                </a:solidFill>
              </a:rPr>
              <a:t>о несогласии с выставленными баллам</a:t>
            </a:r>
            <a:r>
              <a:rPr sz="2400" noProof="1">
                <a:solidFill>
                  <a:srgbClr val="002060"/>
                </a:solidFill>
              </a:rPr>
              <a:t>и обучающиеся подают непосредственно в конфликтную комиссию или </a:t>
            </a:r>
            <a:r>
              <a:rPr sz="2400" b="1" noProof="1">
                <a:solidFill>
                  <a:srgbClr val="FF0075"/>
                </a:solidFill>
              </a:rPr>
              <a:t>в образовательную организацию</a:t>
            </a:r>
            <a:r>
              <a:rPr sz="2400" noProof="1">
                <a:solidFill>
                  <a:srgbClr val="002060"/>
                </a:solidFill>
              </a:rPr>
              <a:t>, в которой они были допущены в установленном порядке к ГИА. </a:t>
            </a:r>
          </a:p>
          <a:p>
            <a:pPr eaLnBrk="1" hangingPunct="1">
              <a:buFont typeface="Wingdings 2" pitchFamily="18" charset="2"/>
              <a:buChar char="•"/>
              <a:defRPr/>
            </a:pPr>
            <a:r>
              <a:rPr sz="2400" noProof="1">
                <a:solidFill>
                  <a:srgbClr val="002060"/>
                </a:solidFill>
              </a:rPr>
              <a:t>        Апелляция </a:t>
            </a:r>
            <a:r>
              <a:rPr sz="2400" u="sng" noProof="1">
                <a:solidFill>
                  <a:srgbClr val="002060"/>
                </a:solidFill>
              </a:rPr>
              <a:t>о несогласии с выставленными баллами </a:t>
            </a:r>
            <a:r>
              <a:rPr sz="2400" b="1" noProof="1">
                <a:solidFill>
                  <a:srgbClr val="FF0075"/>
                </a:solidFill>
              </a:rPr>
              <a:t>подается в течение двух рабочих дней </a:t>
            </a:r>
            <a:r>
              <a:rPr sz="2400" u="sng" noProof="1">
                <a:solidFill>
                  <a:srgbClr val="002060"/>
                </a:solidFill>
              </a:rPr>
              <a:t>со дня объявления результат</a:t>
            </a:r>
            <a:r>
              <a:rPr sz="2400" noProof="1">
                <a:solidFill>
                  <a:srgbClr val="002060"/>
                </a:solidFill>
              </a:rPr>
              <a:t>ов ГИА по соответствующему учебному предмету.</a:t>
            </a:r>
          </a:p>
          <a:p>
            <a:pPr eaLnBrk="1" hangingPunct="1">
              <a:buFont typeface="Wingdings 2" pitchFamily="18" charset="2"/>
              <a:buChar char="•"/>
              <a:defRPr/>
            </a:pPr>
            <a:endParaRPr sz="2400" noProof="1"/>
          </a:p>
        </p:txBody>
      </p:sp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340768"/>
            <a:ext cx="8460432" cy="5262979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ru-RU" sz="2400" noProof="1">
                <a:solidFill>
                  <a:srgbClr val="002060"/>
                </a:solidFill>
              </a:rPr>
              <a:t>   Для рассмотрения апелляций создается конфликтная комиссия.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 sz="2400" noProof="1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2400" noProof="1">
                <a:solidFill>
                  <a:srgbClr val="002060"/>
                </a:solidFill>
              </a:rPr>
              <a:t>   При </a:t>
            </a:r>
            <a:r>
              <a:rPr lang="ru-RU" sz="2400" u="sng" noProof="1">
                <a:solidFill>
                  <a:srgbClr val="002060"/>
                </a:solidFill>
              </a:rPr>
              <a:t>рассмотрении апелляции </a:t>
            </a:r>
            <a:r>
              <a:rPr lang="ru-RU" sz="2400" noProof="1">
                <a:solidFill>
                  <a:srgbClr val="002060"/>
                </a:solidFill>
              </a:rPr>
              <a:t>вместо участника ГИА-9 или вместе с ним могут присутствовать его </a:t>
            </a:r>
            <a:r>
              <a:rPr lang="ru-RU" sz="2400" b="1" noProof="1">
                <a:solidFill>
                  <a:srgbClr val="002060"/>
                </a:solidFill>
              </a:rPr>
              <a:t>родители </a:t>
            </a:r>
            <a:r>
              <a:rPr lang="ru-RU" sz="2400" noProof="1">
                <a:solidFill>
                  <a:srgbClr val="002060"/>
                </a:solidFill>
              </a:rPr>
              <a:t>(законные представители), которые должны иметь при себе документы, удостоверяющие личность.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 sz="2400" noProof="1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2400" noProof="1">
                <a:solidFill>
                  <a:srgbClr val="002060"/>
                </a:solidFill>
              </a:rPr>
              <a:t>   При </a:t>
            </a:r>
            <a:r>
              <a:rPr lang="ru-RU" sz="2400" u="sng" noProof="1">
                <a:solidFill>
                  <a:srgbClr val="002060"/>
                </a:solidFill>
              </a:rPr>
              <a:t>рассмотрении апелляции </a:t>
            </a:r>
            <a:r>
              <a:rPr lang="ru-RU" sz="2400" noProof="1">
                <a:solidFill>
                  <a:srgbClr val="002060"/>
                </a:solidFill>
              </a:rPr>
              <a:t>участника ГИА-9, которому </a:t>
            </a:r>
            <a:r>
              <a:rPr lang="ru-RU" sz="2400" noProof="1">
                <a:solidFill>
                  <a:srgbClr val="FF0075"/>
                </a:solidFill>
              </a:rPr>
              <a:t>не исполнилось 14 лет, </a:t>
            </a:r>
            <a:r>
              <a:rPr lang="ru-RU" sz="2400" noProof="1">
                <a:solidFill>
                  <a:srgbClr val="002060"/>
                </a:solidFill>
              </a:rPr>
              <a:t>должны присутствовать его</a:t>
            </a:r>
            <a:r>
              <a:rPr lang="ru-RU" sz="2400" b="1" noProof="1">
                <a:solidFill>
                  <a:srgbClr val="002060"/>
                </a:solidFill>
              </a:rPr>
              <a:t> родители </a:t>
            </a:r>
            <a:r>
              <a:rPr lang="ru-RU" sz="2400" noProof="1">
                <a:solidFill>
                  <a:srgbClr val="002060"/>
                </a:solidFill>
              </a:rPr>
              <a:t>(законные представители).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 sz="2400" noProof="1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2400" noProof="1">
                <a:solidFill>
                  <a:srgbClr val="002060"/>
                </a:solidFill>
              </a:rPr>
              <a:t>   По </a:t>
            </a:r>
            <a:r>
              <a:rPr lang="ru-RU" sz="2400" u="sng" noProof="1">
                <a:solidFill>
                  <a:srgbClr val="002060"/>
                </a:solidFill>
              </a:rPr>
              <a:t>желанию участника </a:t>
            </a:r>
            <a:r>
              <a:rPr lang="ru-RU" sz="2400" noProof="1">
                <a:solidFill>
                  <a:srgbClr val="002060"/>
                </a:solidFill>
              </a:rPr>
              <a:t>ГИА-9 его апелляция может быть рассмотрена без его присутствия.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0"/>
            <a:ext cx="5760640" cy="1152128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 eaLnBrk="1" hangingPunct="1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5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Апелляция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49053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 eaLnBrk="1" hangingPunct="1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Повторная 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аттестация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611560" y="836712"/>
            <a:ext cx="8525445" cy="6001643"/>
          </a:xfrm>
          <a:solidFill>
            <a:schemeClr val="bg1"/>
          </a:solidFill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 marL="81280">
              <a:buFont typeface="Wingdings 2" pitchFamily="18" charset="2"/>
              <a:buChar char="•"/>
              <a:defRPr/>
            </a:pPr>
            <a:r>
              <a:rPr sz="2200" noProof="1">
                <a:solidFill>
                  <a:srgbClr val="002060"/>
                </a:solidFill>
              </a:rPr>
              <a:t>   </a:t>
            </a:r>
            <a:r>
              <a:rPr sz="2400" noProof="1">
                <a:solidFill>
                  <a:srgbClr val="002060"/>
                </a:solidFill>
              </a:rPr>
              <a:t>Повторно к сдаче ГИА по соответствующему учебному предмету в текущем году по решению ГЭК допускаются следующие обучающиеся:</a:t>
            </a:r>
          </a:p>
          <a:p>
            <a:pPr marL="81280">
              <a:buClr>
                <a:srgbClr val="240AE4"/>
              </a:buClr>
              <a:defRPr/>
            </a:pPr>
            <a:r>
              <a:rPr sz="2400" noProof="1">
                <a:solidFill>
                  <a:srgbClr val="002060"/>
                </a:solidFill>
              </a:rPr>
              <a:t>получившие на ГИА </a:t>
            </a:r>
            <a:r>
              <a:rPr sz="2400" b="1" noProof="1">
                <a:solidFill>
                  <a:srgbClr val="FF0000"/>
                </a:solidFill>
              </a:rPr>
              <a:t>неудовлетворительный результат </a:t>
            </a:r>
            <a:r>
              <a:rPr sz="2400" noProof="1">
                <a:solidFill>
                  <a:srgbClr val="002060"/>
                </a:solidFill>
              </a:rPr>
              <a:t>не более чем по двум учебным предметам (из числа обязательных и предметов по выбору)</a:t>
            </a:r>
            <a:r>
              <a:rPr sz="2400" noProof="1"/>
              <a:t>;</a:t>
            </a:r>
          </a:p>
          <a:p>
            <a:pPr marL="81280">
              <a:buClr>
                <a:srgbClr val="240AE4"/>
              </a:buClr>
              <a:defRPr/>
            </a:pPr>
            <a:r>
              <a:rPr sz="2400" b="1" noProof="1">
                <a:solidFill>
                  <a:srgbClr val="FF0000"/>
                </a:solidFill>
              </a:rPr>
              <a:t>не явившиеся на экзамены по уважительным причинам </a:t>
            </a:r>
            <a:r>
              <a:rPr sz="2400" noProof="1">
                <a:solidFill>
                  <a:srgbClr val="002060"/>
                </a:solidFill>
              </a:rPr>
              <a:t>(болезнь или иные обстоятельства, подтвержденные документально);</a:t>
            </a:r>
          </a:p>
          <a:p>
            <a:pPr marL="81280">
              <a:buClr>
                <a:srgbClr val="240AE4"/>
              </a:buClr>
              <a:defRPr/>
            </a:pPr>
            <a:r>
              <a:rPr sz="2400" b="1" noProof="1">
                <a:solidFill>
                  <a:srgbClr val="FF0000"/>
                </a:solidFill>
              </a:rPr>
              <a:t>не завершившие выполнение экзаменационной работы по уважительным причинам </a:t>
            </a:r>
            <a:r>
              <a:rPr sz="2400" noProof="1">
                <a:solidFill>
                  <a:srgbClr val="002060"/>
                </a:solidFill>
              </a:rPr>
              <a:t>(болезнь или иные обстоятельства, подтвержденные документально);</a:t>
            </a:r>
          </a:p>
          <a:p>
            <a:pPr marL="81280">
              <a:buClr>
                <a:srgbClr val="240AE4"/>
              </a:buClr>
              <a:defRPr/>
            </a:pPr>
            <a:r>
              <a:rPr sz="2400" b="1" noProof="1">
                <a:solidFill>
                  <a:srgbClr val="FF0000"/>
                </a:solidFill>
              </a:rPr>
              <a:t>апелляция которых </a:t>
            </a:r>
            <a:r>
              <a:rPr sz="2400" noProof="1">
                <a:solidFill>
                  <a:srgbClr val="002060"/>
                </a:solidFill>
              </a:rPr>
              <a:t>о нарушении установленного порядка проведения ГИА конфликтной комиссией </a:t>
            </a:r>
            <a:r>
              <a:rPr sz="2400" b="1" noProof="1">
                <a:solidFill>
                  <a:srgbClr val="FF0000"/>
                </a:solidFill>
              </a:rPr>
              <a:t>была удовлетворена</a:t>
            </a:r>
            <a:r>
              <a:rPr sz="2400" noProof="1"/>
              <a:t>.</a:t>
            </a:r>
          </a:p>
        </p:txBody>
      </p:sp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1403350" y="2060575"/>
            <a:ext cx="74549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Font typeface="Arial" pitchFamily="34" charset="0"/>
              <a:buNone/>
            </a:pPr>
            <a:r>
              <a:rPr lang="ru-RU" altLang="ru-RU" sz="2800" b="1" i="1" dirty="0">
                <a:solidFill>
                  <a:srgbClr val="002060"/>
                </a:solidFill>
              </a:rPr>
              <a:t>                         </a:t>
            </a:r>
            <a:r>
              <a:rPr lang="ru-RU" altLang="ru-RU" sz="3200" b="1" i="1" dirty="0">
                <a:solidFill>
                  <a:srgbClr val="002060"/>
                </a:solidFill>
              </a:rPr>
              <a:t>Решение о допуске к государственной итоговой аттестации принимается педагогическим советом образовательной организации и оформляется распорядительным актом образовательной организации </a:t>
            </a:r>
            <a:r>
              <a:rPr lang="ru-RU" altLang="ru-RU" sz="3200" b="1" i="1" dirty="0">
                <a:solidFill>
                  <a:srgbClr val="FF0000"/>
                </a:solidFill>
              </a:rPr>
              <a:t>не позднее 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20 </a:t>
            </a:r>
            <a:r>
              <a:rPr lang="ru-RU" altLang="ru-RU" sz="3200" b="1" i="1" dirty="0">
                <a:solidFill>
                  <a:srgbClr val="FF0000"/>
                </a:solidFill>
              </a:rPr>
              <a:t>мая </a:t>
            </a:r>
            <a:r>
              <a:rPr lang="ru-RU" altLang="ru-RU" sz="3200" b="1" i="1" dirty="0">
                <a:solidFill>
                  <a:srgbClr val="002060"/>
                </a:solidFill>
              </a:rPr>
              <a:t>текущего года</a:t>
            </a:r>
            <a:r>
              <a:rPr lang="ru-RU" altLang="ru-RU" sz="32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04664"/>
            <a:ext cx="4737785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Участники ГИА</a:t>
            </a:r>
            <a:endParaRPr lang="ru-RU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4" name="Picture 2" descr="d:\Desktop\рабочий стол, 2016-2017 уч. год\Аналитика\1 четверть 2016-2017 уч. год\33157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302418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 eaLnBrk="1" hangingPunct="1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Повторный курс обучения </a:t>
            </a:r>
          </a:p>
        </p:txBody>
      </p:sp>
      <p:sp>
        <p:nvSpPr>
          <p:cNvPr id="59395" name="Объект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963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Обучающимся, </a:t>
            </a:r>
          </a:p>
          <a:p>
            <a:pPr marL="80963" indent="0" algn="just" eaLnBrk="1" hangingPunct="1">
              <a:lnSpc>
                <a:spcPct val="80000"/>
              </a:lnSpc>
              <a:buClr>
                <a:srgbClr val="240AE4"/>
              </a:buClr>
              <a:buFont typeface="Wingdings" pitchFamily="2" charset="2"/>
              <a:buChar char="Ø"/>
            </a:pPr>
            <a:r>
              <a:rPr lang="ru-RU" alt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завершившим </a:t>
            </a:r>
            <a:r>
              <a:rPr lang="ru-RU" alt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основного общего образования, </a:t>
            </a:r>
          </a:p>
          <a:p>
            <a:pPr marL="80963" indent="0" algn="just" eaLnBrk="1" hangingPunct="1">
              <a:lnSpc>
                <a:spcPct val="80000"/>
              </a:lnSpc>
              <a:buClr>
                <a:srgbClr val="240AE4"/>
              </a:buClr>
              <a:buFont typeface="Wingdings" pitchFamily="2" charset="2"/>
              <a:buChar char="Ø"/>
            </a:pPr>
            <a:r>
              <a:rPr lang="ru-RU" alt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прошедшим </a:t>
            </a:r>
            <a:r>
              <a:rPr lang="ru-RU" alt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ГИА или получившим на ГИА неудовлетворительные результаты</a:t>
            </a:r>
            <a:r>
              <a:rPr lang="ru-RU" alt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чем по двум учебным предметам</a:t>
            </a:r>
            <a:r>
              <a:rPr lang="ru-RU" alt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80963" indent="0" algn="just" eaLnBrk="1" hangingPunct="1">
              <a:lnSpc>
                <a:spcPct val="80000"/>
              </a:lnSpc>
              <a:buClr>
                <a:srgbClr val="240AE4"/>
              </a:buClr>
              <a:buFont typeface="Wingdings" pitchFamily="2" charset="2"/>
              <a:buChar char="Ø"/>
            </a:pPr>
            <a:r>
              <a:rPr lang="ru-RU" alt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 получившим </a:t>
            </a:r>
            <a:r>
              <a:rPr lang="ru-RU" alt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повторно неудовлетворительные результаты по двум учебным предметам</a:t>
            </a:r>
            <a:r>
              <a:rPr lang="ru-RU" alt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ГИА в дополнительные сроки, предоставляется право пройти ГИА по соответствующим учебным предметам </a:t>
            </a:r>
            <a:r>
              <a:rPr lang="ru-RU" altLang="ru-RU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ранее 1 сентября 2024.</a:t>
            </a:r>
            <a:endParaRPr lang="ru-RU" altLang="ru-RU" sz="27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7" y="274637"/>
            <a:ext cx="74980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eaLnBrk="1" hangingPunct="1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Повторный курс обучения </a:t>
            </a:r>
          </a:p>
        </p:txBody>
      </p:sp>
      <p:sp>
        <p:nvSpPr>
          <p:cNvPr id="60419" name="Объект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963" indent="0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3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Указанные обучающиеся </a:t>
            </a:r>
            <a:r>
              <a:rPr lang="ru-RU" altLang="ru-RU" sz="3000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усмотрению родителей </a:t>
            </a:r>
            <a:r>
              <a:rPr lang="ru-RU" altLang="ru-RU" sz="3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представителей): </a:t>
            </a:r>
          </a:p>
          <a:p>
            <a:pPr marL="80963" indent="0" algn="just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ru-RU" altLang="ru-RU" sz="3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остаются на </a:t>
            </a:r>
            <a:r>
              <a:rPr lang="ru-RU" altLang="ru-RU" sz="3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повторное</a:t>
            </a:r>
            <a:r>
              <a:rPr lang="ru-RU" altLang="ru-RU" sz="3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обучение; </a:t>
            </a:r>
          </a:p>
          <a:p>
            <a:pPr marL="80963" indent="0" algn="just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ru-RU" altLang="ru-RU" sz="3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переводятся на </a:t>
            </a:r>
            <a:r>
              <a:rPr lang="ru-RU" altLang="ru-RU" sz="3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по адаптированным </a:t>
            </a:r>
            <a:r>
              <a:rPr lang="ru-RU" altLang="ru-RU" sz="3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образовательным программам в соответствии с рекомендациями психолого-медико- педагогической комиссии</a:t>
            </a: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0559" y="5287980"/>
            <a:ext cx="1615135" cy="138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 eaLnBrk="1" hangingPunct="1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К повторной сдаче экзаменов </a:t>
            </a:r>
            <a:r>
              <a:rPr lang="ru-RU" sz="36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не </a:t>
            </a:r>
            <a:r>
              <a:rPr lang="ru-RU" sz="36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допускаются в основные сроки:</a:t>
            </a:r>
            <a:endParaRPr lang="ru-RU" sz="36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600200"/>
            <a:ext cx="7921625" cy="3540125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240AE4"/>
              </a:buClr>
              <a:buFont typeface="Wingdings" pitchFamily="2" charset="2"/>
              <a:buChar char="Ø"/>
            </a:pPr>
            <a:r>
              <a:rPr lang="ru-RU" altLang="ru-RU" smtClean="0">
                <a:solidFill>
                  <a:srgbClr val="002060"/>
                </a:solidFill>
                <a:latin typeface="Arial" pitchFamily="34" charset="0"/>
              </a:rPr>
              <a:t>обучающиеся, </a:t>
            </a:r>
            <a:r>
              <a:rPr lang="ru-RU" altLang="ru-RU" b="1" u="sng" smtClean="0">
                <a:solidFill>
                  <a:srgbClr val="002060"/>
                </a:solidFill>
                <a:latin typeface="Arial" pitchFamily="34" charset="0"/>
              </a:rPr>
              <a:t>удаленные с экзамена за нарушение </a:t>
            </a:r>
            <a:r>
              <a:rPr lang="ru-RU" altLang="ru-RU" smtClean="0">
                <a:solidFill>
                  <a:srgbClr val="002060"/>
                </a:solidFill>
                <a:latin typeface="Arial" pitchFamily="34" charset="0"/>
              </a:rPr>
              <a:t>установленного порядка проведения ГИА;</a:t>
            </a:r>
          </a:p>
          <a:p>
            <a:pPr>
              <a:spcBef>
                <a:spcPct val="0"/>
              </a:spcBef>
              <a:buClr>
                <a:srgbClr val="240AE4"/>
              </a:buClr>
              <a:buFont typeface="Wingdings" pitchFamily="2" charset="2"/>
              <a:buChar char="Ø"/>
            </a:pPr>
            <a:r>
              <a:rPr lang="ru-RU" altLang="ru-RU" smtClean="0">
                <a:solidFill>
                  <a:srgbClr val="002060"/>
                </a:solidFill>
                <a:latin typeface="Arial" pitchFamily="34" charset="0"/>
              </a:rPr>
              <a:t>обучающиеся, </a:t>
            </a:r>
            <a:r>
              <a:rPr lang="ru-RU" altLang="ru-RU" b="1" u="sng" smtClean="0">
                <a:solidFill>
                  <a:srgbClr val="002060"/>
                </a:solidFill>
                <a:latin typeface="Arial" pitchFamily="34" charset="0"/>
              </a:rPr>
              <a:t>результаты</a:t>
            </a:r>
            <a:r>
              <a:rPr lang="ru-RU" altLang="ru-RU" b="1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altLang="ru-RU" smtClean="0">
                <a:solidFill>
                  <a:srgbClr val="002060"/>
                </a:solidFill>
                <a:latin typeface="Arial" pitchFamily="34" charset="0"/>
              </a:rPr>
              <a:t>которых были </a:t>
            </a:r>
            <a:r>
              <a:rPr lang="ru-RU" altLang="ru-RU" b="1" u="sng" smtClean="0">
                <a:solidFill>
                  <a:srgbClr val="002060"/>
                </a:solidFill>
                <a:latin typeface="Arial" pitchFamily="34" charset="0"/>
              </a:rPr>
              <a:t>аннулированы ГЭК </a:t>
            </a:r>
            <a:r>
              <a:rPr lang="ru-RU" altLang="ru-RU" smtClean="0">
                <a:solidFill>
                  <a:srgbClr val="002060"/>
                </a:solidFill>
                <a:latin typeface="Arial" pitchFamily="34" charset="0"/>
              </a:rPr>
              <a:t>за нарушение ими установленного порядка проведения ГИА.</a:t>
            </a:r>
            <a:endParaRPr lang="ru-RU" altLang="ru-RU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737" y="5355063"/>
            <a:ext cx="1727548" cy="147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blinds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5"/>
            <a:ext cx="7848872" cy="99060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Оценивание экзаменационных работ участников государственной итоговой аттестации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916832"/>
            <a:ext cx="7956376" cy="4248472"/>
          </a:xfrm>
          <a:solidFill>
            <a:srgbClr val="FFFFCC"/>
          </a:solidFill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eaLnBrk="1" hangingPunct="1">
              <a:buFont typeface="Wingdings 2" pitchFamily="18" charset="2"/>
              <a:buChar char="•"/>
              <a:defRPr/>
            </a:pPr>
            <a:r>
              <a:rPr sz="3600" b="1" noProof="1">
                <a:solidFill>
                  <a:srgbClr val="002060"/>
                </a:solidFill>
                <a:latin typeface="Corbel" panose="020B0503020204020204" pitchFamily="34" charset="0"/>
              </a:rPr>
              <a:t>      </a:t>
            </a:r>
            <a:r>
              <a:rPr sz="3600" b="1" noProof="1">
                <a:solidFill>
                  <a:srgbClr val="002060"/>
                </a:solidFill>
                <a:latin typeface="Calibri" panose="020F0502020204030204" pitchFamily="34" charset="0"/>
              </a:rPr>
              <a:t>Полученные результаты в первичных баллах (сумма баллов за правильно выполненные задания экзаменационной работы) переводят в пятибалльную систему оценивания.</a:t>
            </a:r>
          </a:p>
        </p:txBody>
      </p:sp>
    </p:spTree>
  </p:cSld>
  <p:clrMapOvr>
    <a:masterClrMapping/>
  </p:clrMapOvr>
  <p:transition>
    <p:blinds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Autofit/>
          </a:bodyPr>
          <a:lstStyle/>
          <a:p>
            <a:pPr marL="365760" indent="-283210" algn="ctr" eaLnBrk="1" hangingPunct="1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4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Аттестат об основном общем образовании </a:t>
            </a:r>
          </a:p>
        </p:txBody>
      </p:sp>
      <p:sp>
        <p:nvSpPr>
          <p:cNvPr id="24579" name="Объект 2"/>
          <p:cNvSpPr>
            <a:spLocks noGrp="1" noChangeArrowheads="1"/>
          </p:cNvSpPr>
          <p:nvPr>
            <p:ph idx="1"/>
          </p:nvPr>
        </p:nvSpPr>
        <p:spPr>
          <a:xfrm>
            <a:off x="571500" y="1773238"/>
            <a:ext cx="8356600" cy="2924175"/>
          </a:xfr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400" smtClean="0">
                <a:latin typeface="Arial" pitchFamily="34" charset="0"/>
              </a:rPr>
              <a:t>   </a:t>
            </a:r>
            <a:r>
              <a:rPr lang="ru-RU" altLang="ru-RU" b="1" smtClean="0">
                <a:solidFill>
                  <a:srgbClr val="002060"/>
                </a:solidFill>
                <a:latin typeface="Arial" pitchFamily="34" charset="0"/>
              </a:rPr>
              <a:t>В 2023-2024 учебном году основанием для </a:t>
            </a:r>
            <a:r>
              <a:rPr lang="ru-RU" altLang="ru-RU" b="1" u="sng" smtClean="0">
                <a:solidFill>
                  <a:srgbClr val="002060"/>
                </a:solidFill>
                <a:latin typeface="Arial" pitchFamily="34" charset="0"/>
              </a:rPr>
              <a:t>получения аттестата </a:t>
            </a:r>
            <a:r>
              <a:rPr lang="ru-RU" altLang="ru-RU" b="1" smtClean="0">
                <a:solidFill>
                  <a:srgbClr val="002060"/>
                </a:solidFill>
                <a:latin typeface="Arial" pitchFamily="34" charset="0"/>
              </a:rPr>
              <a:t>об основном общем образовании является успешное прохождение ГИА-9 по </a:t>
            </a:r>
            <a:r>
              <a:rPr lang="ru-RU" altLang="ru-RU" b="1" u="sng" smtClean="0">
                <a:solidFill>
                  <a:srgbClr val="002060"/>
                </a:solidFill>
                <a:latin typeface="Arial" pitchFamily="34" charset="0"/>
              </a:rPr>
              <a:t>четырем учебным предметам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ru-RU" altLang="ru-RU" sz="24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1" descr="C:\Users\Евгения\Desktop\Общешкольные родительские собрания, 2015-2016 - копия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81525"/>
            <a:ext cx="345598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об основном общем образовании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3300" y="1417638"/>
            <a:ext cx="3784600" cy="5334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выдается, если обучающийся сдал 4 экзамена</a:t>
            </a:r>
          </a:p>
          <a:p>
            <a:pPr algn="just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9 класс по русскому языку, математике и двум учебным предметам, сдаваемым по выбору, 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</a:t>
            </a: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по предметам, не участвующим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ГИА, - это годовые отметки по предмету.</a:t>
            </a:r>
          </a:p>
          <a:p>
            <a:pPr algn="just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по музыке, изо, ОДНКНР, родной русский язык, родная литература, второй иностранный язык – годовые отметки за последний год обучения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6056768"/>
              </p:ext>
            </p:extLst>
          </p:nvPr>
        </p:nvGraphicFramePr>
        <p:xfrm>
          <a:off x="4787900" y="1524000"/>
          <a:ext cx="4356100" cy="375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3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63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Годовая отметка за 9 класс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отметка в аттестат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1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сдавался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1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01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(математика)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(математика)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01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8064" y="5373216"/>
            <a:ext cx="3816424" cy="116955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Приказ </a:t>
            </a:r>
            <a:r>
              <a:rPr lang="ru-RU" sz="1400" dirty="0" err="1" smtClean="0">
                <a:solidFill>
                  <a:srgbClr val="FF0000"/>
                </a:solidFill>
              </a:rPr>
              <a:t>Минпросвещения</a:t>
            </a:r>
            <a:r>
              <a:rPr lang="ru-RU" sz="1400" dirty="0" smtClean="0">
                <a:solidFill>
                  <a:srgbClr val="FF0000"/>
                </a:solidFill>
              </a:rPr>
              <a:t> России № 546 от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5 октября 2020 года «Об утверждении порядка </a:t>
            </a:r>
            <a:r>
              <a:rPr lang="ru-RU" sz="1400" dirty="0" err="1" smtClean="0">
                <a:solidFill>
                  <a:srgbClr val="FF0000"/>
                </a:solidFill>
              </a:rPr>
              <a:t>заполления</a:t>
            </a:r>
            <a:r>
              <a:rPr lang="ru-RU" sz="1400" dirty="0" smtClean="0">
                <a:solidFill>
                  <a:srgbClr val="FF0000"/>
                </a:solidFill>
              </a:rPr>
              <a:t>, учета и выдачи аттестатов об основном общем и среднем общем образовании и их дубликатов»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C:\Users\Евгения\Desktop\Общешкольные родительские собрания, 2015-2016\9 класс, 2015-2016\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163" y="0"/>
            <a:ext cx="99695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/>
          <p:nvPr/>
        </p:nvSpPr>
        <p:spPr>
          <a:xfrm>
            <a:off x="179511" y="5777880"/>
            <a:ext cx="8712968" cy="1080120"/>
          </a:xfrm>
          <a:prstGeom prst="ellipseRibbon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Удачи на экзаменах!</a:t>
            </a:r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 algn="ctr"/>
            <a:r>
              <a:rPr lang="ru-RU" altLang="ru-RU" sz="3600" smtClean="0">
                <a:effectLst/>
                <a:latin typeface="Times New Roman" pitchFamily="18" charset="0"/>
              </a:rPr>
              <a:t>ОГЭ  выпускников 9-х классов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altLang="ru-RU" smtClean="0">
                <a:solidFill>
                  <a:srgbClr val="000066"/>
                </a:solidFill>
                <a:latin typeface="Times New Roman" pitchFamily="18" charset="0"/>
              </a:rPr>
              <a:t>Для всех 9-классников государственная итоговая аттестация проводится в форме </a:t>
            </a:r>
            <a:r>
              <a:rPr lang="ru-RU" altLang="ru-RU" smtClean="0">
                <a:solidFill>
                  <a:srgbClr val="FF3300"/>
                </a:solidFill>
                <a:latin typeface="Times New Roman" pitchFamily="18" charset="0"/>
              </a:rPr>
              <a:t>основного государственного экзамена, </a:t>
            </a:r>
            <a:r>
              <a:rPr lang="ru-RU" altLang="ru-RU" smtClean="0">
                <a:latin typeface="Times New Roman" pitchFamily="18" charset="0"/>
              </a:rPr>
              <a:t>для обучающихся с ограниченными возможностями здоровья</a:t>
            </a:r>
            <a:r>
              <a:rPr lang="ru-RU" altLang="ru-RU" smtClean="0">
                <a:solidFill>
                  <a:srgbClr val="FF3300"/>
                </a:solidFill>
                <a:latin typeface="Times New Roman" pitchFamily="18" charset="0"/>
              </a:rPr>
              <a:t>- в форме государственного выпускного экзамена</a:t>
            </a:r>
            <a:endParaRPr lang="ru-RU" altLang="ru-RU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7412" name="Рисунок 3" descr="&amp;ucy;&amp;chcy;&amp;iecy;&amp;ncy;&amp;icy;&amp;kcy;&amp;icy; &amp;scy;&amp;dcy;&amp;acy;&amp;yucy;&amp;tcy; &amp;gcy;&amp;i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1571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03648" y="620687"/>
            <a:ext cx="7072362" cy="1777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defRPr/>
            </a:pPr>
            <a:r>
              <a:rPr sz="2400" b="1" noProof="1">
                <a:effectLst>
                  <a:outerShdw blurRad="38100" dist="38100" dir="2700000">
                    <a:srgbClr val="C0C0C0"/>
                  </a:outerShdw>
                </a:effectLst>
              </a:rPr>
              <a:t>     </a:t>
            </a:r>
            <a:r>
              <a:rPr sz="2400" b="1" noProof="1">
                <a:solidFill>
                  <a:srgbClr val="1F26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noProof="1">
                <a:solidFill>
                  <a:srgbClr val="002060"/>
                </a:solidFill>
              </a:rPr>
              <a:t>Государственная итоговая аттестация по программам основного общего образования в </a:t>
            </a:r>
            <a:r>
              <a:rPr sz="2400" b="1" noProof="1" smtClean="0">
                <a:solidFill>
                  <a:srgbClr val="002060"/>
                </a:solidFill>
                <a:effectLst/>
                <a:latin typeface="Arial Black" pitchFamily="34" charset="0"/>
              </a:rPr>
              <a:t>20</a:t>
            </a:r>
            <a:r>
              <a:rPr lang="ru-RU" sz="2400" b="1" noProof="1" smtClean="0">
                <a:solidFill>
                  <a:srgbClr val="002060"/>
                </a:solidFill>
                <a:effectLst/>
                <a:latin typeface="Arial Black" pitchFamily="34" charset="0"/>
              </a:rPr>
              <a:t>23</a:t>
            </a:r>
            <a:r>
              <a:rPr sz="2400" b="1" noProof="1" smtClean="0">
                <a:solidFill>
                  <a:srgbClr val="002060"/>
                </a:solidFill>
                <a:effectLst/>
                <a:latin typeface="Arial Black" pitchFamily="34" charset="0"/>
              </a:rPr>
              <a:t>-20</a:t>
            </a:r>
            <a:r>
              <a:rPr lang="ru-RU" sz="2400" b="1" noProof="1" smtClean="0">
                <a:solidFill>
                  <a:srgbClr val="002060"/>
                </a:solidFill>
                <a:effectLst/>
                <a:latin typeface="Arial Black" pitchFamily="34" charset="0"/>
              </a:rPr>
              <a:t>24 </a:t>
            </a:r>
            <a:r>
              <a:rPr sz="2400" b="1" noProof="1" smtClean="0">
                <a:solidFill>
                  <a:srgbClr val="002060"/>
                </a:solidFill>
              </a:rPr>
              <a:t>учебном </a:t>
            </a:r>
            <a:r>
              <a:rPr sz="2400" b="1" noProof="1">
                <a:solidFill>
                  <a:srgbClr val="002060"/>
                </a:solidFill>
              </a:rPr>
              <a:t>году </a:t>
            </a:r>
            <a:r>
              <a:rPr lang="ru-RU" altLang="ru-RU" sz="2400" b="1" noProof="1">
                <a:solidFill>
                  <a:srgbClr val="002060"/>
                </a:solidFill>
              </a:rPr>
              <a:t>включает в себя:</a:t>
            </a:r>
            <a:endParaRPr lang="ru-RU" altLang="ru-RU" sz="2400" noProof="1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57159" y="2216163"/>
          <a:ext cx="8449216" cy="428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1256653" y="476672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3" name="Прямоугольник 10"/>
          <p:cNvSpPr>
            <a:spLocks noChangeArrowheads="1"/>
          </p:cNvSpPr>
          <p:nvPr/>
        </p:nvSpPr>
        <p:spPr bwMode="auto">
          <a:xfrm>
            <a:off x="1547813" y="5380038"/>
            <a:ext cx="72009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altLang="ru-RU" b="1"/>
              <a:t>Выбор двух предметов из указанного списка с 1 сентября 2015 года является обязательным. </a:t>
            </a:r>
          </a:p>
          <a:p>
            <a:pPr algn="just">
              <a:buFont typeface="Arial" pitchFamily="34" charset="0"/>
              <a:buNone/>
            </a:pPr>
            <a:r>
              <a:rPr lang="ru-RU" altLang="ru-RU" u="sng">
                <a:solidFill>
                  <a:srgbClr val="002060"/>
                </a:solidFill>
              </a:rPr>
              <a:t>Изменения утверждены приказом Минобрнауки России от 07.07.2015 N 692</a:t>
            </a:r>
            <a:endParaRPr lang="ru-RU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643812" cy="706437"/>
          </a:xfrm>
        </p:spPr>
        <p:txBody>
          <a:bodyPr/>
          <a:lstStyle/>
          <a:p>
            <a:pPr algn="ctr" eaLnBrk="1" hangingPunct="1"/>
            <a:r>
              <a:rPr lang="ru-RU" altLang="zh-CN" sz="2800" smtClean="0">
                <a:solidFill>
                  <a:srgbClr val="240AE4"/>
                </a:solidFill>
                <a:effectLst/>
                <a:cs typeface="华文中宋"/>
              </a:rPr>
              <a:t>Формы проведения ГИА  в 9кл</a:t>
            </a:r>
          </a:p>
        </p:txBody>
      </p:sp>
      <p:graphicFrame>
        <p:nvGraphicFramePr>
          <p:cNvPr id="20483" name="Замещающее содержимое 20482"/>
          <p:cNvGraphicFramePr>
            <a:graphicFrameLocks noGrp="1"/>
          </p:cNvGraphicFramePr>
          <p:nvPr>
            <p:ph sz="half" idx="1"/>
          </p:nvPr>
        </p:nvGraphicFramePr>
        <p:xfrm>
          <a:off x="457200" y="981075"/>
          <a:ext cx="4038600" cy="5688013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4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75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5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ОГЭ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5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основной государственный экзамен</a:t>
                      </a:r>
                      <a:endParaRPr kumimoji="0" lang="ru-RU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75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 использованием контрольных измерительных материалов, представляющих собой комплексы заданий стандартизированной формы (далее – КИМ) </a:t>
                      </a:r>
                      <a:endParaRPr kumimoji="0" lang="ru-RU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0491" name="Замещающее содержимое 20490"/>
          <p:cNvGraphicFramePr>
            <a:graphicFrameLocks noGrp="1"/>
          </p:cNvGraphicFramePr>
          <p:nvPr>
            <p:ph sz="half" idx="2"/>
          </p:nvPr>
        </p:nvGraphicFramePr>
        <p:xfrm>
          <a:off x="4648200" y="981075"/>
          <a:ext cx="4316413" cy="5746952"/>
        </p:xfrm>
        <a:graphic>
          <a:graphicData uri="http://schemas.openxmlformats.org/drawingml/2006/table">
            <a:tbl>
              <a:tblPr/>
              <a:tblGrid>
                <a:gridCol w="4316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14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ГВЭ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государственный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выпускной экзамен</a:t>
                      </a:r>
                      <a:endParaRPr kumimoji="0" lang="ru-RU" alt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74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1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 использованием контрольных измерительных материалов, представляющих собой комплексы заданий стандартизированной формы (далее – КИМ)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Могут сдавать ГВЭ: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Обучающиеся с ограниченными возможностями здоровья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Обучающиеся дети-инвалиды и инвалиды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Обучающиеся на дому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</a:b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Время экзамена увеличивается на 1,5 часа.</a:t>
                      </a:r>
                      <a:endParaRPr kumimoji="0" lang="ru-RU" alt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7787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 при проведении ГИА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2988" y="1052513"/>
            <a:ext cx="4233862" cy="273685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82550" indent="0" algn="just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право на создание специальных условий:</a:t>
            </a:r>
          </a:p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МСЭ</a:t>
            </a:r>
          </a:p>
          <a:p>
            <a:pPr marL="82550" indent="0" algn="ctr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ПМПК (с указанием специальных условий)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850" y="1052513"/>
            <a:ext cx="3657600" cy="56165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2550" indent="0" algn="just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специальные условия:</a:t>
            </a:r>
          </a:p>
          <a:p>
            <a:pPr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+ 1,5 часа</a:t>
            </a:r>
          </a:p>
          <a:p>
            <a:pPr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+ 30 минут по иностранному языку (раздел «Говорение»</a:t>
            </a:r>
          </a:p>
          <a:p>
            <a:pPr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выбора формы ГИА (ОГЭ или ГВЭ)</a:t>
            </a:r>
          </a:p>
          <a:p>
            <a:pPr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Питание, перерывы для проведения необходимых лечебных и профилактических мероприятий</a:t>
            </a:r>
          </a:p>
          <a:p>
            <a:pPr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выбора только двух обязательных экзаменов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684213" y="3860800"/>
            <a:ext cx="4175125" cy="27368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Font typeface="Wingdings 2" panose="05020102010507070707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894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42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algn="just">
              <a:buFont typeface="Wingdings 2" panose="05020102010507070707" pitchFamily="18" charset="2"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специальные условия: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Отдельная аудитория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на дому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 технические средства выполнения заданий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Шрифт Брайля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Увеличенный размер шрифта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освещение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Увеличительное устройство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352</TotalTime>
  <Words>2105</Words>
  <Application>Microsoft Office PowerPoint</Application>
  <PresentationFormat>Экран (4:3)</PresentationFormat>
  <Paragraphs>306</Paragraphs>
  <Slides>46</Slides>
  <Notes>8</Notes>
  <HiddenSlides>4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Солнцестояние</vt:lpstr>
      <vt:lpstr>Порядок и формы проведения государственной итоговой аттестации выпускников 9 классов  в 2023-2024 учебном году </vt:lpstr>
      <vt:lpstr>Презентация PowerPoint</vt:lpstr>
      <vt:lpstr>Презентация PowerPoint</vt:lpstr>
      <vt:lpstr>Презентация PowerPoint</vt:lpstr>
      <vt:lpstr>ОГЭ  выпускников 9-х классов</vt:lpstr>
      <vt:lpstr>      Государственная итоговая аттестация по программам основного общего образования в 2023-2024 учебном году включает в себя:</vt:lpstr>
      <vt:lpstr>Презентация PowerPoint</vt:lpstr>
      <vt:lpstr>Формы проведения ГИА  в 9кл</vt:lpstr>
      <vt:lpstr>Специальные условия при проведении ГИА</vt:lpstr>
      <vt:lpstr>Итоговое собеседование по русскому языку (как условие допуска к ГИА)</vt:lpstr>
      <vt:lpstr>Допуск к ГИА-9  (итоговое собеседование по русскому языку):</vt:lpstr>
      <vt:lpstr>Подача заявления</vt:lpstr>
      <vt:lpstr>Презентация PowerPoint</vt:lpstr>
      <vt:lpstr>Презентация PowerPoint</vt:lpstr>
      <vt:lpstr>ПРОЕКТ РАСПИСАНИЯ ОГЭ-2023</vt:lpstr>
      <vt:lpstr>ПРОЕКТ РАСПИСАНИЯ ОГЭ-2023</vt:lpstr>
      <vt:lpstr>ПРОЕКТ РАСПИСАНИЯ ОГЭ-2023</vt:lpstr>
      <vt:lpstr>Презентация PowerPoint</vt:lpstr>
      <vt:lpstr>Федеральный институт  педагогических измерений</vt:lpstr>
      <vt:lpstr>Подготовка к ГИА</vt:lpstr>
      <vt:lpstr>Подготовка к ГИА</vt:lpstr>
      <vt:lpstr>Информационные ресурсы по вопросам ОГЭ </vt:lpstr>
      <vt:lpstr>Продолжительность ОГЭ</vt:lpstr>
      <vt:lpstr>Продолжительность проведения государственной итоговой аттестации</vt:lpstr>
      <vt:lpstr>Порядок проведения государственной итоговой аттестации выпускников IХ классов  </vt:lpstr>
      <vt:lpstr>Порядок проведения государственной итоговой аттестации выпускников IХ классов  </vt:lpstr>
      <vt:lpstr>Порядок проведения государственной итоговой аттестации выпускников IХ классов  </vt:lpstr>
      <vt:lpstr>Экзаменационная работа выполняется учениками самостоятельно,  задавать какие-либо вопросы по содержанию работы не разрешается.</vt:lpstr>
      <vt:lpstr>Презентация PowerPoint</vt:lpstr>
      <vt:lpstr>Презентация PowerPoint</vt:lpstr>
      <vt:lpstr>Организация проведения ОГЭ</vt:lpstr>
      <vt:lpstr>Презентация PowerPoint</vt:lpstr>
      <vt:lpstr>Презентация PowerPoint</vt:lpstr>
      <vt:lpstr>Презентация PowerPoint</vt:lpstr>
      <vt:lpstr>                Как проверяются ответы на задания ГИА-9      Ответы на задания с выбором ответа проверяют с помощью компьютера.   Задания с развернутыми свободными ответами проверяют два независимых друг от друга эксперта.   После этого информация автоматически пересылается по защищенным каналам связи в ФЦТ, где  происходит автоматический подсчет баллов для каждого учащегося, (результаты сохраняются в федеральной базе данных).</vt:lpstr>
      <vt:lpstr>Апелляция </vt:lpstr>
      <vt:lpstr>Апелляция</vt:lpstr>
      <vt:lpstr>Презентация PowerPoint</vt:lpstr>
      <vt:lpstr>Повторная аттестация</vt:lpstr>
      <vt:lpstr>Повторный курс обучения </vt:lpstr>
      <vt:lpstr>Повторный курс обучения </vt:lpstr>
      <vt:lpstr>К повторной сдаче экзаменов не допускаются в основные сроки:</vt:lpstr>
      <vt:lpstr>Оценивание экзаменационных работ участников государственной итоговой аттестации</vt:lpstr>
      <vt:lpstr>Аттестат об основном общем образовании </vt:lpstr>
      <vt:lpstr>Аттестат об основном общем образовании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Платонова С.А.</dc:creator>
  <cp:lastModifiedBy>ВСЕМ</cp:lastModifiedBy>
  <cp:revision>422</cp:revision>
  <cp:lastPrinted>2013-12-02T06:33:48Z</cp:lastPrinted>
  <dcterms:created xsi:type="dcterms:W3CDTF">2012-09-09T07:26:04Z</dcterms:created>
  <dcterms:modified xsi:type="dcterms:W3CDTF">2023-11-09T14:28:14Z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1049-10.2.0.5965</vt:lpwstr>
  </property>
</Properties>
</file>